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5" r:id="rId2"/>
  </p:sldMasterIdLst>
  <p:notesMasterIdLst>
    <p:notesMasterId r:id="rId12"/>
  </p:notesMasterIdLst>
  <p:sldIdLst>
    <p:sldId id="256" r:id="rId3"/>
    <p:sldId id="267" r:id="rId4"/>
    <p:sldId id="264" r:id="rId5"/>
    <p:sldId id="262" r:id="rId6"/>
    <p:sldId id="261" r:id="rId7"/>
    <p:sldId id="265" r:id="rId8"/>
    <p:sldId id="1077" r:id="rId9"/>
    <p:sldId id="1079" r:id="rId10"/>
    <p:sldId id="260" r:id="rId11"/>
  </p:sldIdLst>
  <p:sldSz cx="12192000" cy="6858000"/>
  <p:notesSz cx="6858000" cy="9144000"/>
  <p:embeddedFontLst>
    <p:embeddedFont>
      <p:font typeface="Fredoka One" panose="020B0604020202020204" charset="0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695E"/>
    <a:srgbClr val="6F698D"/>
    <a:srgbClr val="BC4023"/>
    <a:srgbClr val="FFF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79" autoAdjust="0"/>
    <p:restoredTop sz="94688" autoAdjust="0"/>
  </p:normalViewPr>
  <p:slideViewPr>
    <p:cSldViewPr snapToGrid="0">
      <p:cViewPr>
        <p:scale>
          <a:sx n="85" d="100"/>
          <a:sy n="85" d="100"/>
        </p:scale>
        <p:origin x="821" y="-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1.fntdata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font" Target="fonts/font3.fntdata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горния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93BC90-94CA-42C9-B48B-9CEF7001EE10}" type="datetimeFigureOut">
              <a:rPr lang="bg-BG" smtClean="0"/>
              <a:t>27.05.2025</a:t>
            </a:fld>
            <a:endParaRPr lang="bg-BG"/>
          </a:p>
        </p:txBody>
      </p:sp>
      <p:sp>
        <p:nvSpPr>
          <p:cNvPr id="4" name="Контейнер за изображение на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Контейнер за бележ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BC6AE5-8852-4448-A36F-FC41F7044BD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05687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C6AE5-8852-4448-A36F-FC41F7044BDF}" type="slidenum">
              <a:rPr lang="bg-BG" smtClean="0"/>
              <a:t>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67995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1739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31CB0E23-6210-11BE-6A3E-DE9316B2809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0"/>
            <a:ext cx="5262719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95709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475CC2B-BF08-4223-9092-45810651EEB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2" b="20393"/>
          <a:stretch/>
        </p:blipFill>
        <p:spPr>
          <a:xfrm>
            <a:off x="0" y="1991082"/>
            <a:ext cx="12192000" cy="6370951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C8E09039-5457-4CEA-BF97-0B7F3495CB1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61868" y="2425022"/>
            <a:ext cx="1933731" cy="3252866"/>
          </a:xfrm>
          <a:custGeom>
            <a:avLst/>
            <a:gdLst>
              <a:gd name="connsiteX0" fmla="*/ 322295 w 1933731"/>
              <a:gd name="connsiteY0" fmla="*/ 0 h 3252866"/>
              <a:gd name="connsiteX1" fmla="*/ 1611436 w 1933731"/>
              <a:gd name="connsiteY1" fmla="*/ 0 h 3252866"/>
              <a:gd name="connsiteX2" fmla="*/ 1933731 w 1933731"/>
              <a:gd name="connsiteY2" fmla="*/ 322295 h 3252866"/>
              <a:gd name="connsiteX3" fmla="*/ 1933731 w 1933731"/>
              <a:gd name="connsiteY3" fmla="*/ 2930571 h 3252866"/>
              <a:gd name="connsiteX4" fmla="*/ 1611436 w 1933731"/>
              <a:gd name="connsiteY4" fmla="*/ 3252866 h 3252866"/>
              <a:gd name="connsiteX5" fmla="*/ 322295 w 1933731"/>
              <a:gd name="connsiteY5" fmla="*/ 3252866 h 3252866"/>
              <a:gd name="connsiteX6" fmla="*/ 0 w 1933731"/>
              <a:gd name="connsiteY6" fmla="*/ 2930571 h 3252866"/>
              <a:gd name="connsiteX7" fmla="*/ 0 w 1933731"/>
              <a:gd name="connsiteY7" fmla="*/ 322295 h 3252866"/>
              <a:gd name="connsiteX8" fmla="*/ 322295 w 1933731"/>
              <a:gd name="connsiteY8" fmla="*/ 0 h 325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33731" h="3252866">
                <a:moveTo>
                  <a:pt x="322295" y="0"/>
                </a:moveTo>
                <a:lnTo>
                  <a:pt x="1611436" y="0"/>
                </a:lnTo>
                <a:cubicBezTo>
                  <a:pt x="1789435" y="0"/>
                  <a:pt x="1933731" y="144296"/>
                  <a:pt x="1933731" y="322295"/>
                </a:cubicBezTo>
                <a:lnTo>
                  <a:pt x="1933731" y="2930571"/>
                </a:lnTo>
                <a:cubicBezTo>
                  <a:pt x="1933731" y="3108570"/>
                  <a:pt x="1789435" y="3252866"/>
                  <a:pt x="1611436" y="3252866"/>
                </a:cubicBezTo>
                <a:lnTo>
                  <a:pt x="322295" y="3252866"/>
                </a:lnTo>
                <a:cubicBezTo>
                  <a:pt x="144296" y="3252866"/>
                  <a:pt x="0" y="3108570"/>
                  <a:pt x="0" y="2930571"/>
                </a:cubicBezTo>
                <a:lnTo>
                  <a:pt x="0" y="322295"/>
                </a:lnTo>
                <a:cubicBezTo>
                  <a:pt x="0" y="144296"/>
                  <a:pt x="144296" y="0"/>
                  <a:pt x="322295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 marL="0" indent="0">
              <a:buNone/>
              <a:defRPr sz="1400"/>
            </a:lvl1pPr>
          </a:lstStyle>
          <a:p>
            <a:endParaRPr lang="en-US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C1236DB-2FCB-41CA-A8BC-18FCC7F86A1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060491" y="1855395"/>
            <a:ext cx="1933731" cy="4227226"/>
          </a:xfrm>
          <a:custGeom>
            <a:avLst/>
            <a:gdLst>
              <a:gd name="connsiteX0" fmla="*/ 322295 w 1933731"/>
              <a:gd name="connsiteY0" fmla="*/ 0 h 4227226"/>
              <a:gd name="connsiteX1" fmla="*/ 1611436 w 1933731"/>
              <a:gd name="connsiteY1" fmla="*/ 0 h 4227226"/>
              <a:gd name="connsiteX2" fmla="*/ 1933731 w 1933731"/>
              <a:gd name="connsiteY2" fmla="*/ 322295 h 4227226"/>
              <a:gd name="connsiteX3" fmla="*/ 1933731 w 1933731"/>
              <a:gd name="connsiteY3" fmla="*/ 3904931 h 4227226"/>
              <a:gd name="connsiteX4" fmla="*/ 1611436 w 1933731"/>
              <a:gd name="connsiteY4" fmla="*/ 4227226 h 4227226"/>
              <a:gd name="connsiteX5" fmla="*/ 322295 w 1933731"/>
              <a:gd name="connsiteY5" fmla="*/ 4227226 h 4227226"/>
              <a:gd name="connsiteX6" fmla="*/ 0 w 1933731"/>
              <a:gd name="connsiteY6" fmla="*/ 3904931 h 4227226"/>
              <a:gd name="connsiteX7" fmla="*/ 0 w 1933731"/>
              <a:gd name="connsiteY7" fmla="*/ 322295 h 4227226"/>
              <a:gd name="connsiteX8" fmla="*/ 322295 w 1933731"/>
              <a:gd name="connsiteY8" fmla="*/ 0 h 4227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33731" h="4227226">
                <a:moveTo>
                  <a:pt x="322295" y="0"/>
                </a:moveTo>
                <a:lnTo>
                  <a:pt x="1611436" y="0"/>
                </a:lnTo>
                <a:cubicBezTo>
                  <a:pt x="1789435" y="0"/>
                  <a:pt x="1933731" y="144296"/>
                  <a:pt x="1933731" y="322295"/>
                </a:cubicBezTo>
                <a:lnTo>
                  <a:pt x="1933731" y="3904931"/>
                </a:lnTo>
                <a:cubicBezTo>
                  <a:pt x="1933731" y="4082930"/>
                  <a:pt x="1789435" y="4227226"/>
                  <a:pt x="1611436" y="4227226"/>
                </a:cubicBezTo>
                <a:lnTo>
                  <a:pt x="322295" y="4227226"/>
                </a:lnTo>
                <a:cubicBezTo>
                  <a:pt x="144296" y="4227226"/>
                  <a:pt x="0" y="4082930"/>
                  <a:pt x="0" y="3904931"/>
                </a:cubicBezTo>
                <a:lnTo>
                  <a:pt x="0" y="322295"/>
                </a:lnTo>
                <a:cubicBezTo>
                  <a:pt x="0" y="144296"/>
                  <a:pt x="144296" y="0"/>
                  <a:pt x="322295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 marL="0" indent="0"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88F9A47D-1D9C-453E-983A-D02E29F3AF9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159114" y="2425022"/>
            <a:ext cx="1933731" cy="3252866"/>
          </a:xfrm>
          <a:custGeom>
            <a:avLst/>
            <a:gdLst>
              <a:gd name="connsiteX0" fmla="*/ 322295 w 1933731"/>
              <a:gd name="connsiteY0" fmla="*/ 0 h 3252866"/>
              <a:gd name="connsiteX1" fmla="*/ 1611436 w 1933731"/>
              <a:gd name="connsiteY1" fmla="*/ 0 h 3252866"/>
              <a:gd name="connsiteX2" fmla="*/ 1933731 w 1933731"/>
              <a:gd name="connsiteY2" fmla="*/ 322295 h 3252866"/>
              <a:gd name="connsiteX3" fmla="*/ 1933731 w 1933731"/>
              <a:gd name="connsiteY3" fmla="*/ 2930571 h 3252866"/>
              <a:gd name="connsiteX4" fmla="*/ 1611436 w 1933731"/>
              <a:gd name="connsiteY4" fmla="*/ 3252866 h 3252866"/>
              <a:gd name="connsiteX5" fmla="*/ 322295 w 1933731"/>
              <a:gd name="connsiteY5" fmla="*/ 3252866 h 3252866"/>
              <a:gd name="connsiteX6" fmla="*/ 0 w 1933731"/>
              <a:gd name="connsiteY6" fmla="*/ 2930571 h 3252866"/>
              <a:gd name="connsiteX7" fmla="*/ 0 w 1933731"/>
              <a:gd name="connsiteY7" fmla="*/ 322295 h 3252866"/>
              <a:gd name="connsiteX8" fmla="*/ 322295 w 1933731"/>
              <a:gd name="connsiteY8" fmla="*/ 0 h 325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33731" h="3252866">
                <a:moveTo>
                  <a:pt x="322295" y="0"/>
                </a:moveTo>
                <a:lnTo>
                  <a:pt x="1611436" y="0"/>
                </a:lnTo>
                <a:cubicBezTo>
                  <a:pt x="1789435" y="0"/>
                  <a:pt x="1933731" y="144296"/>
                  <a:pt x="1933731" y="322295"/>
                </a:cubicBezTo>
                <a:lnTo>
                  <a:pt x="1933731" y="2930571"/>
                </a:lnTo>
                <a:cubicBezTo>
                  <a:pt x="1933731" y="3108570"/>
                  <a:pt x="1789435" y="3252866"/>
                  <a:pt x="1611436" y="3252866"/>
                </a:cubicBezTo>
                <a:lnTo>
                  <a:pt x="322295" y="3252866"/>
                </a:lnTo>
                <a:cubicBezTo>
                  <a:pt x="144296" y="3252866"/>
                  <a:pt x="0" y="3108570"/>
                  <a:pt x="0" y="2930571"/>
                </a:cubicBezTo>
                <a:lnTo>
                  <a:pt x="0" y="322295"/>
                </a:lnTo>
                <a:cubicBezTo>
                  <a:pt x="0" y="144296"/>
                  <a:pt x="144296" y="0"/>
                  <a:pt x="322295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 marL="0" indent="0">
              <a:buNone/>
              <a:defRPr sz="1400"/>
            </a:lvl1pPr>
          </a:lstStyle>
          <a:p>
            <a:endParaRPr lang="en-US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E392F3B3-13F0-4272-8E20-7E0450F55A0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257737" y="2425022"/>
            <a:ext cx="1933731" cy="3252866"/>
          </a:xfrm>
          <a:custGeom>
            <a:avLst/>
            <a:gdLst>
              <a:gd name="connsiteX0" fmla="*/ 322295 w 1933731"/>
              <a:gd name="connsiteY0" fmla="*/ 0 h 3252866"/>
              <a:gd name="connsiteX1" fmla="*/ 1611436 w 1933731"/>
              <a:gd name="connsiteY1" fmla="*/ 0 h 3252866"/>
              <a:gd name="connsiteX2" fmla="*/ 1933731 w 1933731"/>
              <a:gd name="connsiteY2" fmla="*/ 322295 h 3252866"/>
              <a:gd name="connsiteX3" fmla="*/ 1933731 w 1933731"/>
              <a:gd name="connsiteY3" fmla="*/ 2930571 h 3252866"/>
              <a:gd name="connsiteX4" fmla="*/ 1611436 w 1933731"/>
              <a:gd name="connsiteY4" fmla="*/ 3252866 h 3252866"/>
              <a:gd name="connsiteX5" fmla="*/ 322295 w 1933731"/>
              <a:gd name="connsiteY5" fmla="*/ 3252866 h 3252866"/>
              <a:gd name="connsiteX6" fmla="*/ 0 w 1933731"/>
              <a:gd name="connsiteY6" fmla="*/ 2930571 h 3252866"/>
              <a:gd name="connsiteX7" fmla="*/ 0 w 1933731"/>
              <a:gd name="connsiteY7" fmla="*/ 322295 h 3252866"/>
              <a:gd name="connsiteX8" fmla="*/ 322295 w 1933731"/>
              <a:gd name="connsiteY8" fmla="*/ 0 h 325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33731" h="3252866">
                <a:moveTo>
                  <a:pt x="322295" y="0"/>
                </a:moveTo>
                <a:lnTo>
                  <a:pt x="1611436" y="0"/>
                </a:lnTo>
                <a:cubicBezTo>
                  <a:pt x="1789435" y="0"/>
                  <a:pt x="1933731" y="144296"/>
                  <a:pt x="1933731" y="322295"/>
                </a:cubicBezTo>
                <a:lnTo>
                  <a:pt x="1933731" y="2930571"/>
                </a:lnTo>
                <a:cubicBezTo>
                  <a:pt x="1933731" y="3108570"/>
                  <a:pt x="1789435" y="3252866"/>
                  <a:pt x="1611436" y="3252866"/>
                </a:cubicBezTo>
                <a:lnTo>
                  <a:pt x="322295" y="3252866"/>
                </a:lnTo>
                <a:cubicBezTo>
                  <a:pt x="144296" y="3252866"/>
                  <a:pt x="0" y="3108570"/>
                  <a:pt x="0" y="2930571"/>
                </a:cubicBezTo>
                <a:lnTo>
                  <a:pt x="0" y="322295"/>
                </a:lnTo>
                <a:cubicBezTo>
                  <a:pt x="0" y="144296"/>
                  <a:pt x="144296" y="0"/>
                  <a:pt x="322295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 marL="0" indent="0">
              <a:buNone/>
              <a:defRPr sz="1400"/>
            </a:lvl1pPr>
          </a:lstStyle>
          <a:p>
            <a:endParaRPr lang="en-US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F2AD0F05-35E0-44DF-A066-B0976C416C3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356360" y="2425022"/>
            <a:ext cx="1933731" cy="3252866"/>
          </a:xfrm>
          <a:custGeom>
            <a:avLst/>
            <a:gdLst>
              <a:gd name="connsiteX0" fmla="*/ 322295 w 1933731"/>
              <a:gd name="connsiteY0" fmla="*/ 0 h 3252866"/>
              <a:gd name="connsiteX1" fmla="*/ 1611436 w 1933731"/>
              <a:gd name="connsiteY1" fmla="*/ 0 h 3252866"/>
              <a:gd name="connsiteX2" fmla="*/ 1933731 w 1933731"/>
              <a:gd name="connsiteY2" fmla="*/ 322295 h 3252866"/>
              <a:gd name="connsiteX3" fmla="*/ 1933731 w 1933731"/>
              <a:gd name="connsiteY3" fmla="*/ 2930571 h 3252866"/>
              <a:gd name="connsiteX4" fmla="*/ 1611436 w 1933731"/>
              <a:gd name="connsiteY4" fmla="*/ 3252866 h 3252866"/>
              <a:gd name="connsiteX5" fmla="*/ 322295 w 1933731"/>
              <a:gd name="connsiteY5" fmla="*/ 3252866 h 3252866"/>
              <a:gd name="connsiteX6" fmla="*/ 0 w 1933731"/>
              <a:gd name="connsiteY6" fmla="*/ 2930571 h 3252866"/>
              <a:gd name="connsiteX7" fmla="*/ 0 w 1933731"/>
              <a:gd name="connsiteY7" fmla="*/ 322295 h 3252866"/>
              <a:gd name="connsiteX8" fmla="*/ 322295 w 1933731"/>
              <a:gd name="connsiteY8" fmla="*/ 0 h 325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33731" h="3252866">
                <a:moveTo>
                  <a:pt x="322295" y="0"/>
                </a:moveTo>
                <a:lnTo>
                  <a:pt x="1611436" y="0"/>
                </a:lnTo>
                <a:cubicBezTo>
                  <a:pt x="1789435" y="0"/>
                  <a:pt x="1933731" y="144296"/>
                  <a:pt x="1933731" y="322295"/>
                </a:cubicBezTo>
                <a:lnTo>
                  <a:pt x="1933731" y="2930571"/>
                </a:lnTo>
                <a:cubicBezTo>
                  <a:pt x="1933731" y="3108570"/>
                  <a:pt x="1789435" y="3252866"/>
                  <a:pt x="1611436" y="3252866"/>
                </a:cubicBezTo>
                <a:lnTo>
                  <a:pt x="322295" y="3252866"/>
                </a:lnTo>
                <a:cubicBezTo>
                  <a:pt x="144296" y="3252866"/>
                  <a:pt x="0" y="3108570"/>
                  <a:pt x="0" y="2930571"/>
                </a:cubicBezTo>
                <a:lnTo>
                  <a:pt x="0" y="322295"/>
                </a:lnTo>
                <a:cubicBezTo>
                  <a:pt x="0" y="144296"/>
                  <a:pt x="144296" y="0"/>
                  <a:pt x="322295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 marL="0" indent="0">
              <a:buNone/>
              <a:defRPr sz="14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113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0B9EF4-9CE6-4192-9502-26F3DE79898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2" b="20393"/>
          <a:stretch/>
        </p:blipFill>
        <p:spPr>
          <a:xfrm>
            <a:off x="0" y="1991082"/>
            <a:ext cx="12192000" cy="6370951"/>
          </a:xfrm>
          <a:prstGeom prst="rect">
            <a:avLst/>
          </a:prstGeom>
        </p:spPr>
      </p:pic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70CE37D1-CED8-4A46-BD4A-120844F08A2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74782" y="812801"/>
            <a:ext cx="2898932" cy="3992564"/>
          </a:xfrm>
          <a:custGeom>
            <a:avLst/>
            <a:gdLst>
              <a:gd name="connsiteX0" fmla="*/ 483165 w 2898932"/>
              <a:gd name="connsiteY0" fmla="*/ 0 h 3992564"/>
              <a:gd name="connsiteX1" fmla="*/ 2415767 w 2898932"/>
              <a:gd name="connsiteY1" fmla="*/ 0 h 3992564"/>
              <a:gd name="connsiteX2" fmla="*/ 2898932 w 2898932"/>
              <a:gd name="connsiteY2" fmla="*/ 483165 h 3992564"/>
              <a:gd name="connsiteX3" fmla="*/ 2898932 w 2898932"/>
              <a:gd name="connsiteY3" fmla="*/ 3509399 h 3992564"/>
              <a:gd name="connsiteX4" fmla="*/ 2415767 w 2898932"/>
              <a:gd name="connsiteY4" fmla="*/ 3992564 h 3992564"/>
              <a:gd name="connsiteX5" fmla="*/ 483165 w 2898932"/>
              <a:gd name="connsiteY5" fmla="*/ 3992564 h 3992564"/>
              <a:gd name="connsiteX6" fmla="*/ 0 w 2898932"/>
              <a:gd name="connsiteY6" fmla="*/ 3509399 h 3992564"/>
              <a:gd name="connsiteX7" fmla="*/ 0 w 2898932"/>
              <a:gd name="connsiteY7" fmla="*/ 483165 h 3992564"/>
              <a:gd name="connsiteX8" fmla="*/ 483165 w 2898932"/>
              <a:gd name="connsiteY8" fmla="*/ 0 h 3992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98932" h="3992564">
                <a:moveTo>
                  <a:pt x="483165" y="0"/>
                </a:moveTo>
                <a:lnTo>
                  <a:pt x="2415767" y="0"/>
                </a:lnTo>
                <a:cubicBezTo>
                  <a:pt x="2682612" y="0"/>
                  <a:pt x="2898932" y="216320"/>
                  <a:pt x="2898932" y="483165"/>
                </a:cubicBezTo>
                <a:lnTo>
                  <a:pt x="2898932" y="3509399"/>
                </a:lnTo>
                <a:cubicBezTo>
                  <a:pt x="2898932" y="3776244"/>
                  <a:pt x="2682612" y="3992564"/>
                  <a:pt x="2415767" y="3992564"/>
                </a:cubicBezTo>
                <a:lnTo>
                  <a:pt x="483165" y="3992564"/>
                </a:lnTo>
                <a:cubicBezTo>
                  <a:pt x="216320" y="3992564"/>
                  <a:pt x="0" y="3776244"/>
                  <a:pt x="0" y="3509399"/>
                </a:cubicBezTo>
                <a:lnTo>
                  <a:pt x="0" y="483165"/>
                </a:lnTo>
                <a:cubicBezTo>
                  <a:pt x="0" y="216320"/>
                  <a:pt x="216320" y="0"/>
                  <a:pt x="483165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44B58AEB-2F2E-46A2-802C-5DF02A5D718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082440" y="2046515"/>
            <a:ext cx="2898932" cy="3992564"/>
          </a:xfrm>
          <a:custGeom>
            <a:avLst/>
            <a:gdLst>
              <a:gd name="connsiteX0" fmla="*/ 483165 w 2898932"/>
              <a:gd name="connsiteY0" fmla="*/ 0 h 3992564"/>
              <a:gd name="connsiteX1" fmla="*/ 2415767 w 2898932"/>
              <a:gd name="connsiteY1" fmla="*/ 0 h 3992564"/>
              <a:gd name="connsiteX2" fmla="*/ 2898932 w 2898932"/>
              <a:gd name="connsiteY2" fmla="*/ 483165 h 3992564"/>
              <a:gd name="connsiteX3" fmla="*/ 2898932 w 2898932"/>
              <a:gd name="connsiteY3" fmla="*/ 3509399 h 3992564"/>
              <a:gd name="connsiteX4" fmla="*/ 2415767 w 2898932"/>
              <a:gd name="connsiteY4" fmla="*/ 3992564 h 3992564"/>
              <a:gd name="connsiteX5" fmla="*/ 483165 w 2898932"/>
              <a:gd name="connsiteY5" fmla="*/ 3992564 h 3992564"/>
              <a:gd name="connsiteX6" fmla="*/ 0 w 2898932"/>
              <a:gd name="connsiteY6" fmla="*/ 3509399 h 3992564"/>
              <a:gd name="connsiteX7" fmla="*/ 0 w 2898932"/>
              <a:gd name="connsiteY7" fmla="*/ 483165 h 3992564"/>
              <a:gd name="connsiteX8" fmla="*/ 483165 w 2898932"/>
              <a:gd name="connsiteY8" fmla="*/ 0 h 3992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98932" h="3992564">
                <a:moveTo>
                  <a:pt x="483165" y="0"/>
                </a:moveTo>
                <a:lnTo>
                  <a:pt x="2415767" y="0"/>
                </a:lnTo>
                <a:cubicBezTo>
                  <a:pt x="2682612" y="0"/>
                  <a:pt x="2898932" y="216320"/>
                  <a:pt x="2898932" y="483165"/>
                </a:cubicBezTo>
                <a:lnTo>
                  <a:pt x="2898932" y="3509399"/>
                </a:lnTo>
                <a:cubicBezTo>
                  <a:pt x="2898932" y="3776244"/>
                  <a:pt x="2682612" y="3992564"/>
                  <a:pt x="2415767" y="3992564"/>
                </a:cubicBezTo>
                <a:lnTo>
                  <a:pt x="483165" y="3992564"/>
                </a:lnTo>
                <a:cubicBezTo>
                  <a:pt x="216320" y="3992564"/>
                  <a:pt x="0" y="3776244"/>
                  <a:pt x="0" y="3509399"/>
                </a:cubicBezTo>
                <a:lnTo>
                  <a:pt x="0" y="483165"/>
                </a:lnTo>
                <a:cubicBezTo>
                  <a:pt x="0" y="216320"/>
                  <a:pt x="216320" y="0"/>
                  <a:pt x="483165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EAE81B45-68F8-4710-91B6-1C0D3B20600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536860" y="3053166"/>
            <a:ext cx="4655141" cy="1680049"/>
          </a:xfrm>
          <a:custGeom>
            <a:avLst/>
            <a:gdLst>
              <a:gd name="connsiteX0" fmla="*/ 280014 w 4655141"/>
              <a:gd name="connsiteY0" fmla="*/ 0 h 1680049"/>
              <a:gd name="connsiteX1" fmla="*/ 4655141 w 4655141"/>
              <a:gd name="connsiteY1" fmla="*/ 0 h 1680049"/>
              <a:gd name="connsiteX2" fmla="*/ 4655141 w 4655141"/>
              <a:gd name="connsiteY2" fmla="*/ 1680049 h 1680049"/>
              <a:gd name="connsiteX3" fmla="*/ 280014 w 4655141"/>
              <a:gd name="connsiteY3" fmla="*/ 1680049 h 1680049"/>
              <a:gd name="connsiteX4" fmla="*/ 0 w 4655141"/>
              <a:gd name="connsiteY4" fmla="*/ 1400035 h 1680049"/>
              <a:gd name="connsiteX5" fmla="*/ 0 w 4655141"/>
              <a:gd name="connsiteY5" fmla="*/ 280014 h 1680049"/>
              <a:gd name="connsiteX6" fmla="*/ 280014 w 4655141"/>
              <a:gd name="connsiteY6" fmla="*/ 0 h 1680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55141" h="1680049">
                <a:moveTo>
                  <a:pt x="280014" y="0"/>
                </a:moveTo>
                <a:lnTo>
                  <a:pt x="4655141" y="0"/>
                </a:lnTo>
                <a:lnTo>
                  <a:pt x="4655141" y="1680049"/>
                </a:lnTo>
                <a:lnTo>
                  <a:pt x="280014" y="1680049"/>
                </a:lnTo>
                <a:cubicBezTo>
                  <a:pt x="125367" y="1680049"/>
                  <a:pt x="0" y="1554682"/>
                  <a:pt x="0" y="1400035"/>
                </a:cubicBezTo>
                <a:lnTo>
                  <a:pt x="0" y="280014"/>
                </a:lnTo>
                <a:cubicBezTo>
                  <a:pt x="0" y="125367"/>
                  <a:pt x="125367" y="0"/>
                  <a:pt x="280014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121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61ECD8-DDEF-47EB-9819-042A07A931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2" b="20393"/>
          <a:stretch/>
        </p:blipFill>
        <p:spPr>
          <a:xfrm>
            <a:off x="0" y="1991082"/>
            <a:ext cx="12192000" cy="6370951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92CB1637-62DE-40A8-A47A-BFA51591021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14400" y="685800"/>
            <a:ext cx="10820399" cy="5486400"/>
          </a:xfrm>
          <a:custGeom>
            <a:avLst/>
            <a:gdLst>
              <a:gd name="connsiteX0" fmla="*/ 914418 w 10820399"/>
              <a:gd name="connsiteY0" fmla="*/ 0 h 5486400"/>
              <a:gd name="connsiteX1" fmla="*/ 9905981 w 10820399"/>
              <a:gd name="connsiteY1" fmla="*/ 0 h 5486400"/>
              <a:gd name="connsiteX2" fmla="*/ 10820399 w 10820399"/>
              <a:gd name="connsiteY2" fmla="*/ 914418 h 5486400"/>
              <a:gd name="connsiteX3" fmla="*/ 10820399 w 10820399"/>
              <a:gd name="connsiteY3" fmla="*/ 4571982 h 5486400"/>
              <a:gd name="connsiteX4" fmla="*/ 9905981 w 10820399"/>
              <a:gd name="connsiteY4" fmla="*/ 5486400 h 5486400"/>
              <a:gd name="connsiteX5" fmla="*/ 914418 w 10820399"/>
              <a:gd name="connsiteY5" fmla="*/ 5486400 h 5486400"/>
              <a:gd name="connsiteX6" fmla="*/ 0 w 10820399"/>
              <a:gd name="connsiteY6" fmla="*/ 4571982 h 5486400"/>
              <a:gd name="connsiteX7" fmla="*/ 0 w 10820399"/>
              <a:gd name="connsiteY7" fmla="*/ 914418 h 5486400"/>
              <a:gd name="connsiteX8" fmla="*/ 914418 w 10820399"/>
              <a:gd name="connsiteY8" fmla="*/ 0 h 548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20399" h="5486400">
                <a:moveTo>
                  <a:pt x="914418" y="0"/>
                </a:moveTo>
                <a:lnTo>
                  <a:pt x="9905981" y="0"/>
                </a:lnTo>
                <a:cubicBezTo>
                  <a:pt x="10411000" y="0"/>
                  <a:pt x="10820399" y="409399"/>
                  <a:pt x="10820399" y="914418"/>
                </a:cubicBezTo>
                <a:lnTo>
                  <a:pt x="10820399" y="4571982"/>
                </a:lnTo>
                <a:cubicBezTo>
                  <a:pt x="10820399" y="5077001"/>
                  <a:pt x="10411000" y="5486400"/>
                  <a:pt x="9905981" y="5486400"/>
                </a:cubicBezTo>
                <a:lnTo>
                  <a:pt x="914418" y="5486400"/>
                </a:lnTo>
                <a:cubicBezTo>
                  <a:pt x="409399" y="5486400"/>
                  <a:pt x="0" y="5077001"/>
                  <a:pt x="0" y="4571982"/>
                </a:cubicBezTo>
                <a:lnTo>
                  <a:pt x="0" y="914418"/>
                </a:lnTo>
                <a:cubicBezTo>
                  <a:pt x="0" y="409399"/>
                  <a:pt x="409399" y="0"/>
                  <a:pt x="914418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373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FEB15DA-E9D8-D5C6-8145-0DCA0A5845B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2" b="20393"/>
          <a:stretch/>
        </p:blipFill>
        <p:spPr>
          <a:xfrm>
            <a:off x="0" y="1991082"/>
            <a:ext cx="12192000" cy="6370951"/>
          </a:xfrm>
          <a:prstGeom prst="rect">
            <a:avLst/>
          </a:prstGeom>
        </p:spPr>
      </p:pic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89F9329B-34F1-8D18-5B48-7E36AF241DF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172280" y="0"/>
            <a:ext cx="3019720" cy="4451927"/>
          </a:xfrm>
          <a:custGeom>
            <a:avLst/>
            <a:gdLst>
              <a:gd name="connsiteX0" fmla="*/ 0 w 3019720"/>
              <a:gd name="connsiteY0" fmla="*/ 0 h 4451927"/>
              <a:gd name="connsiteX1" fmla="*/ 3019720 w 3019720"/>
              <a:gd name="connsiteY1" fmla="*/ 0 h 4451927"/>
              <a:gd name="connsiteX2" fmla="*/ 3019720 w 3019720"/>
              <a:gd name="connsiteY2" fmla="*/ 4451927 h 4451927"/>
              <a:gd name="connsiteX3" fmla="*/ 503297 w 3019720"/>
              <a:gd name="connsiteY3" fmla="*/ 4451927 h 4451927"/>
              <a:gd name="connsiteX4" fmla="*/ 0 w 3019720"/>
              <a:gd name="connsiteY4" fmla="*/ 3948630 h 4451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19720" h="4451927">
                <a:moveTo>
                  <a:pt x="0" y="0"/>
                </a:moveTo>
                <a:lnTo>
                  <a:pt x="3019720" y="0"/>
                </a:lnTo>
                <a:lnTo>
                  <a:pt x="3019720" y="4451927"/>
                </a:lnTo>
                <a:lnTo>
                  <a:pt x="503297" y="4451927"/>
                </a:lnTo>
                <a:cubicBezTo>
                  <a:pt x="225334" y="4451927"/>
                  <a:pt x="0" y="4226593"/>
                  <a:pt x="0" y="394863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7C9F6F3-432E-B2E7-EECB-B4F14C67A38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527142" y="2022424"/>
            <a:ext cx="7324627" cy="3881357"/>
          </a:xfrm>
          <a:custGeom>
            <a:avLst/>
            <a:gdLst>
              <a:gd name="connsiteX0" fmla="*/ 646906 w 7324627"/>
              <a:gd name="connsiteY0" fmla="*/ 0 h 3881357"/>
              <a:gd name="connsiteX1" fmla="*/ 6677721 w 7324627"/>
              <a:gd name="connsiteY1" fmla="*/ 0 h 3881357"/>
              <a:gd name="connsiteX2" fmla="*/ 7324627 w 7324627"/>
              <a:gd name="connsiteY2" fmla="*/ 646906 h 3881357"/>
              <a:gd name="connsiteX3" fmla="*/ 7324627 w 7324627"/>
              <a:gd name="connsiteY3" fmla="*/ 3234451 h 3881357"/>
              <a:gd name="connsiteX4" fmla="*/ 6677721 w 7324627"/>
              <a:gd name="connsiteY4" fmla="*/ 3881357 h 3881357"/>
              <a:gd name="connsiteX5" fmla="*/ 646906 w 7324627"/>
              <a:gd name="connsiteY5" fmla="*/ 3881357 h 3881357"/>
              <a:gd name="connsiteX6" fmla="*/ 0 w 7324627"/>
              <a:gd name="connsiteY6" fmla="*/ 3234451 h 3881357"/>
              <a:gd name="connsiteX7" fmla="*/ 0 w 7324627"/>
              <a:gd name="connsiteY7" fmla="*/ 646906 h 3881357"/>
              <a:gd name="connsiteX8" fmla="*/ 646906 w 7324627"/>
              <a:gd name="connsiteY8" fmla="*/ 0 h 3881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24627" h="3881357">
                <a:moveTo>
                  <a:pt x="646906" y="0"/>
                </a:moveTo>
                <a:lnTo>
                  <a:pt x="6677721" y="0"/>
                </a:lnTo>
                <a:cubicBezTo>
                  <a:pt x="7034997" y="0"/>
                  <a:pt x="7324627" y="289630"/>
                  <a:pt x="7324627" y="646906"/>
                </a:cubicBezTo>
                <a:lnTo>
                  <a:pt x="7324627" y="3234451"/>
                </a:lnTo>
                <a:cubicBezTo>
                  <a:pt x="7324627" y="3591727"/>
                  <a:pt x="7034997" y="3881357"/>
                  <a:pt x="6677721" y="3881357"/>
                </a:cubicBezTo>
                <a:lnTo>
                  <a:pt x="646906" y="3881357"/>
                </a:lnTo>
                <a:cubicBezTo>
                  <a:pt x="289630" y="3881357"/>
                  <a:pt x="0" y="3591727"/>
                  <a:pt x="0" y="3234451"/>
                </a:cubicBezTo>
                <a:lnTo>
                  <a:pt x="0" y="646906"/>
                </a:lnTo>
                <a:cubicBezTo>
                  <a:pt x="0" y="289630"/>
                  <a:pt x="289630" y="0"/>
                  <a:pt x="646906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962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27AA01A3-778A-82F1-8C66-24DA2D692AD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2" b="20393"/>
          <a:stretch/>
        </p:blipFill>
        <p:spPr>
          <a:xfrm>
            <a:off x="0" y="1991082"/>
            <a:ext cx="12192000" cy="6370951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96F0C5A4-5C92-A484-63EA-9DF4D1FF8FD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133598" y="-16167"/>
            <a:ext cx="4036292" cy="4006275"/>
          </a:xfrm>
          <a:custGeom>
            <a:avLst/>
            <a:gdLst>
              <a:gd name="connsiteX0" fmla="*/ 0 w 4036292"/>
              <a:gd name="connsiteY0" fmla="*/ 0 h 4006275"/>
              <a:gd name="connsiteX1" fmla="*/ 4036292 w 4036292"/>
              <a:gd name="connsiteY1" fmla="*/ 0 h 4006275"/>
              <a:gd name="connsiteX2" fmla="*/ 4036292 w 4036292"/>
              <a:gd name="connsiteY2" fmla="*/ 3338549 h 4006275"/>
              <a:gd name="connsiteX3" fmla="*/ 3368566 w 4036292"/>
              <a:gd name="connsiteY3" fmla="*/ 4006275 h 4006275"/>
              <a:gd name="connsiteX4" fmla="*/ 667726 w 4036292"/>
              <a:gd name="connsiteY4" fmla="*/ 4006275 h 4006275"/>
              <a:gd name="connsiteX5" fmla="*/ 0 w 4036292"/>
              <a:gd name="connsiteY5" fmla="*/ 3338549 h 4006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36292" h="4006275">
                <a:moveTo>
                  <a:pt x="0" y="0"/>
                </a:moveTo>
                <a:lnTo>
                  <a:pt x="4036292" y="0"/>
                </a:lnTo>
                <a:lnTo>
                  <a:pt x="4036292" y="3338549"/>
                </a:lnTo>
                <a:cubicBezTo>
                  <a:pt x="4036292" y="3707324"/>
                  <a:pt x="3737341" y="4006275"/>
                  <a:pt x="3368566" y="4006275"/>
                </a:cubicBezTo>
                <a:lnTo>
                  <a:pt x="667726" y="4006275"/>
                </a:lnTo>
                <a:cubicBezTo>
                  <a:pt x="298951" y="4006275"/>
                  <a:pt x="0" y="3707324"/>
                  <a:pt x="0" y="3338549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AC2476CE-DD07-811B-06B0-B9C889C0F40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37310" y="4193310"/>
            <a:ext cx="4368800" cy="2664691"/>
          </a:xfrm>
          <a:custGeom>
            <a:avLst/>
            <a:gdLst>
              <a:gd name="connsiteX0" fmla="*/ 444124 w 4368800"/>
              <a:gd name="connsiteY0" fmla="*/ 0 h 2664691"/>
              <a:gd name="connsiteX1" fmla="*/ 3924676 w 4368800"/>
              <a:gd name="connsiteY1" fmla="*/ 0 h 2664691"/>
              <a:gd name="connsiteX2" fmla="*/ 4368800 w 4368800"/>
              <a:gd name="connsiteY2" fmla="*/ 444124 h 2664691"/>
              <a:gd name="connsiteX3" fmla="*/ 4368800 w 4368800"/>
              <a:gd name="connsiteY3" fmla="*/ 2664691 h 2664691"/>
              <a:gd name="connsiteX4" fmla="*/ 0 w 4368800"/>
              <a:gd name="connsiteY4" fmla="*/ 2664691 h 2664691"/>
              <a:gd name="connsiteX5" fmla="*/ 0 w 4368800"/>
              <a:gd name="connsiteY5" fmla="*/ 444124 h 2664691"/>
              <a:gd name="connsiteX6" fmla="*/ 444124 w 4368800"/>
              <a:gd name="connsiteY6" fmla="*/ 0 h 2664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68800" h="2664691">
                <a:moveTo>
                  <a:pt x="444124" y="0"/>
                </a:moveTo>
                <a:lnTo>
                  <a:pt x="3924676" y="0"/>
                </a:lnTo>
                <a:cubicBezTo>
                  <a:pt x="4169959" y="0"/>
                  <a:pt x="4368800" y="198841"/>
                  <a:pt x="4368800" y="444124"/>
                </a:cubicBezTo>
                <a:lnTo>
                  <a:pt x="4368800" y="2664691"/>
                </a:lnTo>
                <a:lnTo>
                  <a:pt x="0" y="2664691"/>
                </a:lnTo>
                <a:lnTo>
                  <a:pt x="0" y="444124"/>
                </a:lnTo>
                <a:cubicBezTo>
                  <a:pt x="0" y="198841"/>
                  <a:pt x="198841" y="0"/>
                  <a:pt x="444124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550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F88942BF-2FE2-27CD-0FF0-96A067D3846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2" b="20393"/>
          <a:stretch/>
        </p:blipFill>
        <p:spPr>
          <a:xfrm>
            <a:off x="0" y="1991082"/>
            <a:ext cx="12192000" cy="6370951"/>
          </a:xfrm>
          <a:prstGeom prst="rect">
            <a:avLst/>
          </a:prstGeom>
        </p:spPr>
      </p:pic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A92798B9-C853-717E-10FB-3E166FDA4C6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1" y="1343733"/>
            <a:ext cx="2078182" cy="4170534"/>
          </a:xfrm>
          <a:custGeom>
            <a:avLst/>
            <a:gdLst>
              <a:gd name="connsiteX0" fmla="*/ 0 w 2078182"/>
              <a:gd name="connsiteY0" fmla="*/ 0 h 4170534"/>
              <a:gd name="connsiteX1" fmla="*/ 1455413 w 2078182"/>
              <a:gd name="connsiteY1" fmla="*/ 0 h 4170534"/>
              <a:gd name="connsiteX2" fmla="*/ 2078182 w 2078182"/>
              <a:gd name="connsiteY2" fmla="*/ 622769 h 4170534"/>
              <a:gd name="connsiteX3" fmla="*/ 2078182 w 2078182"/>
              <a:gd name="connsiteY3" fmla="*/ 3547765 h 4170534"/>
              <a:gd name="connsiteX4" fmla="*/ 1455413 w 2078182"/>
              <a:gd name="connsiteY4" fmla="*/ 4170534 h 4170534"/>
              <a:gd name="connsiteX5" fmla="*/ 0 w 2078182"/>
              <a:gd name="connsiteY5" fmla="*/ 4170534 h 4170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78182" h="4170534">
                <a:moveTo>
                  <a:pt x="0" y="0"/>
                </a:moveTo>
                <a:lnTo>
                  <a:pt x="1455413" y="0"/>
                </a:lnTo>
                <a:cubicBezTo>
                  <a:pt x="1799359" y="0"/>
                  <a:pt x="2078182" y="278823"/>
                  <a:pt x="2078182" y="622769"/>
                </a:cubicBezTo>
                <a:lnTo>
                  <a:pt x="2078182" y="3547765"/>
                </a:lnTo>
                <a:cubicBezTo>
                  <a:pt x="2078182" y="3891711"/>
                  <a:pt x="1799359" y="4170534"/>
                  <a:pt x="1455413" y="4170534"/>
                </a:cubicBezTo>
                <a:lnTo>
                  <a:pt x="0" y="4170534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9F8CAD0-F951-2AD2-D460-4C8F8C427A6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272933" y="844877"/>
            <a:ext cx="5168246" cy="5168246"/>
          </a:xfrm>
          <a:custGeom>
            <a:avLst/>
            <a:gdLst>
              <a:gd name="connsiteX0" fmla="*/ 861392 w 5168246"/>
              <a:gd name="connsiteY0" fmla="*/ 0 h 5168246"/>
              <a:gd name="connsiteX1" fmla="*/ 4306854 w 5168246"/>
              <a:gd name="connsiteY1" fmla="*/ 0 h 5168246"/>
              <a:gd name="connsiteX2" fmla="*/ 5168246 w 5168246"/>
              <a:gd name="connsiteY2" fmla="*/ 861392 h 5168246"/>
              <a:gd name="connsiteX3" fmla="*/ 5168246 w 5168246"/>
              <a:gd name="connsiteY3" fmla="*/ 4306854 h 5168246"/>
              <a:gd name="connsiteX4" fmla="*/ 4306854 w 5168246"/>
              <a:gd name="connsiteY4" fmla="*/ 5168246 h 5168246"/>
              <a:gd name="connsiteX5" fmla="*/ 861392 w 5168246"/>
              <a:gd name="connsiteY5" fmla="*/ 5168246 h 5168246"/>
              <a:gd name="connsiteX6" fmla="*/ 0 w 5168246"/>
              <a:gd name="connsiteY6" fmla="*/ 4306854 h 5168246"/>
              <a:gd name="connsiteX7" fmla="*/ 0 w 5168246"/>
              <a:gd name="connsiteY7" fmla="*/ 861392 h 5168246"/>
              <a:gd name="connsiteX8" fmla="*/ 861392 w 5168246"/>
              <a:gd name="connsiteY8" fmla="*/ 0 h 5168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68246" h="5168246">
                <a:moveTo>
                  <a:pt x="861392" y="0"/>
                </a:moveTo>
                <a:lnTo>
                  <a:pt x="4306854" y="0"/>
                </a:lnTo>
                <a:cubicBezTo>
                  <a:pt x="4782588" y="0"/>
                  <a:pt x="5168246" y="385658"/>
                  <a:pt x="5168246" y="861392"/>
                </a:cubicBezTo>
                <a:lnTo>
                  <a:pt x="5168246" y="4306854"/>
                </a:lnTo>
                <a:cubicBezTo>
                  <a:pt x="5168246" y="4782588"/>
                  <a:pt x="4782588" y="5168246"/>
                  <a:pt x="4306854" y="5168246"/>
                </a:cubicBezTo>
                <a:lnTo>
                  <a:pt x="861392" y="5168246"/>
                </a:lnTo>
                <a:cubicBezTo>
                  <a:pt x="385658" y="5168246"/>
                  <a:pt x="0" y="4782588"/>
                  <a:pt x="0" y="4306854"/>
                </a:cubicBezTo>
                <a:lnTo>
                  <a:pt x="0" y="861392"/>
                </a:lnTo>
                <a:cubicBezTo>
                  <a:pt x="0" y="385658"/>
                  <a:pt x="385658" y="0"/>
                  <a:pt x="861392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419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0D603A6C-E6DE-DFC2-6E52-C31013CECAB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2" b="20393"/>
          <a:stretch/>
        </p:blipFill>
        <p:spPr>
          <a:xfrm>
            <a:off x="0" y="1991082"/>
            <a:ext cx="12192000" cy="6370951"/>
          </a:xfrm>
          <a:prstGeom prst="rect">
            <a:avLst/>
          </a:prstGeom>
        </p:spPr>
      </p:pic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F78EC036-2999-324D-2165-58ADE265577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539999" y="3523676"/>
            <a:ext cx="2355273" cy="2680853"/>
          </a:xfrm>
          <a:custGeom>
            <a:avLst/>
            <a:gdLst>
              <a:gd name="connsiteX0" fmla="*/ 392553 w 2355273"/>
              <a:gd name="connsiteY0" fmla="*/ 0 h 2680853"/>
              <a:gd name="connsiteX1" fmla="*/ 1962720 w 2355273"/>
              <a:gd name="connsiteY1" fmla="*/ 0 h 2680853"/>
              <a:gd name="connsiteX2" fmla="*/ 2355273 w 2355273"/>
              <a:gd name="connsiteY2" fmla="*/ 392553 h 2680853"/>
              <a:gd name="connsiteX3" fmla="*/ 2355273 w 2355273"/>
              <a:gd name="connsiteY3" fmla="*/ 2288300 h 2680853"/>
              <a:gd name="connsiteX4" fmla="*/ 1962720 w 2355273"/>
              <a:gd name="connsiteY4" fmla="*/ 2680853 h 2680853"/>
              <a:gd name="connsiteX5" fmla="*/ 392553 w 2355273"/>
              <a:gd name="connsiteY5" fmla="*/ 2680853 h 2680853"/>
              <a:gd name="connsiteX6" fmla="*/ 0 w 2355273"/>
              <a:gd name="connsiteY6" fmla="*/ 2288300 h 2680853"/>
              <a:gd name="connsiteX7" fmla="*/ 0 w 2355273"/>
              <a:gd name="connsiteY7" fmla="*/ 392553 h 2680853"/>
              <a:gd name="connsiteX8" fmla="*/ 392553 w 2355273"/>
              <a:gd name="connsiteY8" fmla="*/ 0 h 2680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55273" h="2680853">
                <a:moveTo>
                  <a:pt x="392553" y="0"/>
                </a:moveTo>
                <a:lnTo>
                  <a:pt x="1962720" y="0"/>
                </a:lnTo>
                <a:cubicBezTo>
                  <a:pt x="2179521" y="0"/>
                  <a:pt x="2355273" y="175752"/>
                  <a:pt x="2355273" y="392553"/>
                </a:cubicBezTo>
                <a:lnTo>
                  <a:pt x="2355273" y="2288300"/>
                </a:lnTo>
                <a:cubicBezTo>
                  <a:pt x="2355273" y="2505101"/>
                  <a:pt x="2179521" y="2680853"/>
                  <a:pt x="1962720" y="2680853"/>
                </a:cubicBezTo>
                <a:lnTo>
                  <a:pt x="392553" y="2680853"/>
                </a:lnTo>
                <a:cubicBezTo>
                  <a:pt x="175752" y="2680853"/>
                  <a:pt x="0" y="2505101"/>
                  <a:pt x="0" y="2288300"/>
                </a:cubicBezTo>
                <a:lnTo>
                  <a:pt x="0" y="392553"/>
                </a:lnTo>
                <a:cubicBezTo>
                  <a:pt x="0" y="175752"/>
                  <a:pt x="175752" y="0"/>
                  <a:pt x="392553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3D6F72C9-9651-B05D-0DA1-6241C9F4164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540001" y="653473"/>
            <a:ext cx="2355273" cy="2680853"/>
          </a:xfrm>
          <a:custGeom>
            <a:avLst/>
            <a:gdLst>
              <a:gd name="connsiteX0" fmla="*/ 392553 w 2355273"/>
              <a:gd name="connsiteY0" fmla="*/ 0 h 2680853"/>
              <a:gd name="connsiteX1" fmla="*/ 1962720 w 2355273"/>
              <a:gd name="connsiteY1" fmla="*/ 0 h 2680853"/>
              <a:gd name="connsiteX2" fmla="*/ 2355273 w 2355273"/>
              <a:gd name="connsiteY2" fmla="*/ 392553 h 2680853"/>
              <a:gd name="connsiteX3" fmla="*/ 2355273 w 2355273"/>
              <a:gd name="connsiteY3" fmla="*/ 2288300 h 2680853"/>
              <a:gd name="connsiteX4" fmla="*/ 1962720 w 2355273"/>
              <a:gd name="connsiteY4" fmla="*/ 2680853 h 2680853"/>
              <a:gd name="connsiteX5" fmla="*/ 392553 w 2355273"/>
              <a:gd name="connsiteY5" fmla="*/ 2680853 h 2680853"/>
              <a:gd name="connsiteX6" fmla="*/ 0 w 2355273"/>
              <a:gd name="connsiteY6" fmla="*/ 2288300 h 2680853"/>
              <a:gd name="connsiteX7" fmla="*/ 0 w 2355273"/>
              <a:gd name="connsiteY7" fmla="*/ 392553 h 2680853"/>
              <a:gd name="connsiteX8" fmla="*/ 392553 w 2355273"/>
              <a:gd name="connsiteY8" fmla="*/ 0 h 2680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55273" h="2680853">
                <a:moveTo>
                  <a:pt x="392553" y="0"/>
                </a:moveTo>
                <a:lnTo>
                  <a:pt x="1962720" y="0"/>
                </a:lnTo>
                <a:cubicBezTo>
                  <a:pt x="2179521" y="0"/>
                  <a:pt x="2355273" y="175752"/>
                  <a:pt x="2355273" y="392553"/>
                </a:cubicBezTo>
                <a:lnTo>
                  <a:pt x="2355273" y="2288300"/>
                </a:lnTo>
                <a:cubicBezTo>
                  <a:pt x="2355273" y="2505101"/>
                  <a:pt x="2179521" y="2680853"/>
                  <a:pt x="1962720" y="2680853"/>
                </a:cubicBezTo>
                <a:lnTo>
                  <a:pt x="392553" y="2680853"/>
                </a:lnTo>
                <a:cubicBezTo>
                  <a:pt x="175752" y="2680853"/>
                  <a:pt x="0" y="2505101"/>
                  <a:pt x="0" y="2288300"/>
                </a:cubicBezTo>
                <a:lnTo>
                  <a:pt x="0" y="392553"/>
                </a:lnTo>
                <a:cubicBezTo>
                  <a:pt x="0" y="175752"/>
                  <a:pt x="175752" y="0"/>
                  <a:pt x="392553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5EE24EF9-ECD4-95A4-7BFD-9453B2224F2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653473"/>
            <a:ext cx="2355273" cy="5551056"/>
          </a:xfrm>
          <a:custGeom>
            <a:avLst/>
            <a:gdLst>
              <a:gd name="connsiteX0" fmla="*/ 0 w 2355273"/>
              <a:gd name="connsiteY0" fmla="*/ 0 h 5551056"/>
              <a:gd name="connsiteX1" fmla="*/ 1962720 w 2355273"/>
              <a:gd name="connsiteY1" fmla="*/ 0 h 5551056"/>
              <a:gd name="connsiteX2" fmla="*/ 2355273 w 2355273"/>
              <a:gd name="connsiteY2" fmla="*/ 392553 h 5551056"/>
              <a:gd name="connsiteX3" fmla="*/ 2355273 w 2355273"/>
              <a:gd name="connsiteY3" fmla="*/ 5158503 h 5551056"/>
              <a:gd name="connsiteX4" fmla="*/ 1962720 w 2355273"/>
              <a:gd name="connsiteY4" fmla="*/ 5551056 h 5551056"/>
              <a:gd name="connsiteX5" fmla="*/ 0 w 2355273"/>
              <a:gd name="connsiteY5" fmla="*/ 5551056 h 5551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55273" h="5551056">
                <a:moveTo>
                  <a:pt x="0" y="0"/>
                </a:moveTo>
                <a:lnTo>
                  <a:pt x="1962720" y="0"/>
                </a:lnTo>
                <a:cubicBezTo>
                  <a:pt x="2179521" y="0"/>
                  <a:pt x="2355273" y="175752"/>
                  <a:pt x="2355273" y="392553"/>
                </a:cubicBezTo>
                <a:lnTo>
                  <a:pt x="2355273" y="5158503"/>
                </a:lnTo>
                <a:cubicBezTo>
                  <a:pt x="2355273" y="5375304"/>
                  <a:pt x="2179521" y="5551056"/>
                  <a:pt x="1962720" y="5551056"/>
                </a:cubicBezTo>
                <a:lnTo>
                  <a:pt x="0" y="5551056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402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83FBCA8C-C0C3-74F2-DE92-D80C15AB1AB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2" b="20393"/>
          <a:stretch/>
        </p:blipFill>
        <p:spPr>
          <a:xfrm>
            <a:off x="0" y="1991082"/>
            <a:ext cx="12192000" cy="6370951"/>
          </a:xfrm>
          <a:prstGeom prst="rect">
            <a:avLst/>
          </a:prstGeom>
        </p:spPr>
      </p:pic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D074D007-1019-F9F7-0438-06FEABFE02B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455891" y="5033818"/>
            <a:ext cx="2974110" cy="1824182"/>
          </a:xfrm>
          <a:custGeom>
            <a:avLst/>
            <a:gdLst>
              <a:gd name="connsiteX0" fmla="*/ 304036 w 2974110"/>
              <a:gd name="connsiteY0" fmla="*/ 0 h 1824182"/>
              <a:gd name="connsiteX1" fmla="*/ 2670074 w 2974110"/>
              <a:gd name="connsiteY1" fmla="*/ 0 h 1824182"/>
              <a:gd name="connsiteX2" fmla="*/ 2974110 w 2974110"/>
              <a:gd name="connsiteY2" fmla="*/ 304036 h 1824182"/>
              <a:gd name="connsiteX3" fmla="*/ 2974110 w 2974110"/>
              <a:gd name="connsiteY3" fmla="*/ 1824182 h 1824182"/>
              <a:gd name="connsiteX4" fmla="*/ 0 w 2974110"/>
              <a:gd name="connsiteY4" fmla="*/ 1824182 h 1824182"/>
              <a:gd name="connsiteX5" fmla="*/ 0 w 2974110"/>
              <a:gd name="connsiteY5" fmla="*/ 304036 h 1824182"/>
              <a:gd name="connsiteX6" fmla="*/ 304036 w 2974110"/>
              <a:gd name="connsiteY6" fmla="*/ 0 h 182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4110" h="1824182">
                <a:moveTo>
                  <a:pt x="304036" y="0"/>
                </a:moveTo>
                <a:lnTo>
                  <a:pt x="2670074" y="0"/>
                </a:lnTo>
                <a:cubicBezTo>
                  <a:pt x="2837988" y="0"/>
                  <a:pt x="2974110" y="136122"/>
                  <a:pt x="2974110" y="304036"/>
                </a:cubicBezTo>
                <a:lnTo>
                  <a:pt x="2974110" y="1824182"/>
                </a:lnTo>
                <a:lnTo>
                  <a:pt x="0" y="1824182"/>
                </a:lnTo>
                <a:lnTo>
                  <a:pt x="0" y="304036"/>
                </a:lnTo>
                <a:cubicBezTo>
                  <a:pt x="0" y="136122"/>
                  <a:pt x="136122" y="0"/>
                  <a:pt x="304036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E8EA5BA-FB11-B5DB-F4C5-7E2E87F3999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455891" y="1976582"/>
            <a:ext cx="2974110" cy="2904836"/>
          </a:xfrm>
          <a:custGeom>
            <a:avLst/>
            <a:gdLst>
              <a:gd name="connsiteX0" fmla="*/ 484149 w 2974110"/>
              <a:gd name="connsiteY0" fmla="*/ 0 h 2904836"/>
              <a:gd name="connsiteX1" fmla="*/ 2489961 w 2974110"/>
              <a:gd name="connsiteY1" fmla="*/ 0 h 2904836"/>
              <a:gd name="connsiteX2" fmla="*/ 2974110 w 2974110"/>
              <a:gd name="connsiteY2" fmla="*/ 484149 h 2904836"/>
              <a:gd name="connsiteX3" fmla="*/ 2974110 w 2974110"/>
              <a:gd name="connsiteY3" fmla="*/ 2420687 h 2904836"/>
              <a:gd name="connsiteX4" fmla="*/ 2489961 w 2974110"/>
              <a:gd name="connsiteY4" fmla="*/ 2904836 h 2904836"/>
              <a:gd name="connsiteX5" fmla="*/ 484149 w 2974110"/>
              <a:gd name="connsiteY5" fmla="*/ 2904836 h 2904836"/>
              <a:gd name="connsiteX6" fmla="*/ 0 w 2974110"/>
              <a:gd name="connsiteY6" fmla="*/ 2420687 h 2904836"/>
              <a:gd name="connsiteX7" fmla="*/ 0 w 2974110"/>
              <a:gd name="connsiteY7" fmla="*/ 484149 h 2904836"/>
              <a:gd name="connsiteX8" fmla="*/ 484149 w 2974110"/>
              <a:gd name="connsiteY8" fmla="*/ 0 h 2904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74110" h="2904836">
                <a:moveTo>
                  <a:pt x="484149" y="0"/>
                </a:moveTo>
                <a:lnTo>
                  <a:pt x="2489961" y="0"/>
                </a:lnTo>
                <a:cubicBezTo>
                  <a:pt x="2757349" y="0"/>
                  <a:pt x="2974110" y="216761"/>
                  <a:pt x="2974110" y="484149"/>
                </a:cubicBezTo>
                <a:lnTo>
                  <a:pt x="2974110" y="2420687"/>
                </a:lnTo>
                <a:cubicBezTo>
                  <a:pt x="2974110" y="2688075"/>
                  <a:pt x="2757349" y="2904836"/>
                  <a:pt x="2489961" y="2904836"/>
                </a:cubicBezTo>
                <a:lnTo>
                  <a:pt x="484149" y="2904836"/>
                </a:lnTo>
                <a:cubicBezTo>
                  <a:pt x="216761" y="2904836"/>
                  <a:pt x="0" y="2688075"/>
                  <a:pt x="0" y="2420687"/>
                </a:cubicBezTo>
                <a:lnTo>
                  <a:pt x="0" y="484149"/>
                </a:lnTo>
                <a:cubicBezTo>
                  <a:pt x="0" y="216761"/>
                  <a:pt x="216761" y="0"/>
                  <a:pt x="484149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9BCEE2F4-CE62-F1B5-1DF6-476DA084CA3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301673" y="618836"/>
            <a:ext cx="2974110" cy="5620328"/>
          </a:xfrm>
          <a:custGeom>
            <a:avLst/>
            <a:gdLst>
              <a:gd name="connsiteX0" fmla="*/ 495695 w 2974110"/>
              <a:gd name="connsiteY0" fmla="*/ 0 h 5620328"/>
              <a:gd name="connsiteX1" fmla="*/ 2478415 w 2974110"/>
              <a:gd name="connsiteY1" fmla="*/ 0 h 5620328"/>
              <a:gd name="connsiteX2" fmla="*/ 2974110 w 2974110"/>
              <a:gd name="connsiteY2" fmla="*/ 495695 h 5620328"/>
              <a:gd name="connsiteX3" fmla="*/ 2974110 w 2974110"/>
              <a:gd name="connsiteY3" fmla="*/ 5124633 h 5620328"/>
              <a:gd name="connsiteX4" fmla="*/ 2478415 w 2974110"/>
              <a:gd name="connsiteY4" fmla="*/ 5620328 h 5620328"/>
              <a:gd name="connsiteX5" fmla="*/ 495695 w 2974110"/>
              <a:gd name="connsiteY5" fmla="*/ 5620328 h 5620328"/>
              <a:gd name="connsiteX6" fmla="*/ 0 w 2974110"/>
              <a:gd name="connsiteY6" fmla="*/ 5124633 h 5620328"/>
              <a:gd name="connsiteX7" fmla="*/ 0 w 2974110"/>
              <a:gd name="connsiteY7" fmla="*/ 495695 h 5620328"/>
              <a:gd name="connsiteX8" fmla="*/ 495695 w 2974110"/>
              <a:gd name="connsiteY8" fmla="*/ 0 h 5620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74110" h="5620328">
                <a:moveTo>
                  <a:pt x="495695" y="0"/>
                </a:moveTo>
                <a:lnTo>
                  <a:pt x="2478415" y="0"/>
                </a:lnTo>
                <a:cubicBezTo>
                  <a:pt x="2752180" y="0"/>
                  <a:pt x="2974110" y="221930"/>
                  <a:pt x="2974110" y="495695"/>
                </a:cubicBezTo>
                <a:lnTo>
                  <a:pt x="2974110" y="5124633"/>
                </a:lnTo>
                <a:cubicBezTo>
                  <a:pt x="2974110" y="5398398"/>
                  <a:pt x="2752180" y="5620328"/>
                  <a:pt x="2478415" y="5620328"/>
                </a:cubicBezTo>
                <a:lnTo>
                  <a:pt x="495695" y="5620328"/>
                </a:lnTo>
                <a:cubicBezTo>
                  <a:pt x="221930" y="5620328"/>
                  <a:pt x="0" y="5398398"/>
                  <a:pt x="0" y="5124633"/>
                </a:cubicBezTo>
                <a:lnTo>
                  <a:pt x="0" y="495695"/>
                </a:lnTo>
                <a:cubicBezTo>
                  <a:pt x="0" y="221930"/>
                  <a:pt x="221930" y="0"/>
                  <a:pt x="495695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645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D4E03EE-A6DF-BC7F-8D13-3C6A6EA770B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2" b="20393"/>
          <a:stretch/>
        </p:blipFill>
        <p:spPr>
          <a:xfrm>
            <a:off x="0" y="1991082"/>
            <a:ext cx="12192000" cy="6370951"/>
          </a:xfrm>
          <a:prstGeom prst="rect">
            <a:avLst/>
          </a:prstGeom>
        </p:spPr>
      </p:pic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1A66891-0508-6B1E-2B99-372550FE37A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05165" y="397166"/>
            <a:ext cx="5052291" cy="5502563"/>
          </a:xfrm>
          <a:custGeom>
            <a:avLst/>
            <a:gdLst>
              <a:gd name="connsiteX0" fmla="*/ 842065 w 5052291"/>
              <a:gd name="connsiteY0" fmla="*/ 0 h 5502563"/>
              <a:gd name="connsiteX1" fmla="*/ 4210226 w 5052291"/>
              <a:gd name="connsiteY1" fmla="*/ 0 h 5502563"/>
              <a:gd name="connsiteX2" fmla="*/ 5052291 w 5052291"/>
              <a:gd name="connsiteY2" fmla="*/ 842065 h 5502563"/>
              <a:gd name="connsiteX3" fmla="*/ 5052291 w 5052291"/>
              <a:gd name="connsiteY3" fmla="*/ 5502563 h 5502563"/>
              <a:gd name="connsiteX4" fmla="*/ 0 w 5052291"/>
              <a:gd name="connsiteY4" fmla="*/ 5502563 h 5502563"/>
              <a:gd name="connsiteX5" fmla="*/ 0 w 5052291"/>
              <a:gd name="connsiteY5" fmla="*/ 842065 h 5502563"/>
              <a:gd name="connsiteX6" fmla="*/ 842065 w 5052291"/>
              <a:gd name="connsiteY6" fmla="*/ 0 h 5502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052291" h="5502563">
                <a:moveTo>
                  <a:pt x="842065" y="0"/>
                </a:moveTo>
                <a:lnTo>
                  <a:pt x="4210226" y="0"/>
                </a:lnTo>
                <a:cubicBezTo>
                  <a:pt x="4675286" y="0"/>
                  <a:pt x="5052291" y="377005"/>
                  <a:pt x="5052291" y="842065"/>
                </a:cubicBezTo>
                <a:lnTo>
                  <a:pt x="5052291" y="5502563"/>
                </a:lnTo>
                <a:lnTo>
                  <a:pt x="0" y="5502563"/>
                </a:lnTo>
                <a:lnTo>
                  <a:pt x="0" y="842065"/>
                </a:lnTo>
                <a:cubicBezTo>
                  <a:pt x="0" y="377005"/>
                  <a:pt x="377005" y="0"/>
                  <a:pt x="842065" y="0"/>
                </a:cubicBez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318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DB5F7D2E-A88D-2A7B-995F-41FC78FAF1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2" b="20393"/>
          <a:stretch/>
        </p:blipFill>
        <p:spPr>
          <a:xfrm>
            <a:off x="0" y="1991082"/>
            <a:ext cx="12192000" cy="6370951"/>
          </a:xfrm>
          <a:prstGeom prst="rect">
            <a:avLst/>
          </a:prstGeom>
        </p:spPr>
      </p:pic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3BDD342E-BF81-A053-5F83-DCF77686B0F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732680" y="3577893"/>
            <a:ext cx="2318327" cy="1828800"/>
          </a:xfrm>
          <a:custGeom>
            <a:avLst/>
            <a:gdLst>
              <a:gd name="connsiteX0" fmla="*/ 304806 w 2318327"/>
              <a:gd name="connsiteY0" fmla="*/ 0 h 1828800"/>
              <a:gd name="connsiteX1" fmla="*/ 2013521 w 2318327"/>
              <a:gd name="connsiteY1" fmla="*/ 0 h 1828800"/>
              <a:gd name="connsiteX2" fmla="*/ 2318327 w 2318327"/>
              <a:gd name="connsiteY2" fmla="*/ 304806 h 1828800"/>
              <a:gd name="connsiteX3" fmla="*/ 2318327 w 2318327"/>
              <a:gd name="connsiteY3" fmla="*/ 1523994 h 1828800"/>
              <a:gd name="connsiteX4" fmla="*/ 2013521 w 2318327"/>
              <a:gd name="connsiteY4" fmla="*/ 1828800 h 1828800"/>
              <a:gd name="connsiteX5" fmla="*/ 304806 w 2318327"/>
              <a:gd name="connsiteY5" fmla="*/ 1828800 h 1828800"/>
              <a:gd name="connsiteX6" fmla="*/ 0 w 2318327"/>
              <a:gd name="connsiteY6" fmla="*/ 1523994 h 1828800"/>
              <a:gd name="connsiteX7" fmla="*/ 0 w 2318327"/>
              <a:gd name="connsiteY7" fmla="*/ 304806 h 1828800"/>
              <a:gd name="connsiteX8" fmla="*/ 304806 w 2318327"/>
              <a:gd name="connsiteY8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8327" h="1828800">
                <a:moveTo>
                  <a:pt x="304806" y="0"/>
                </a:moveTo>
                <a:lnTo>
                  <a:pt x="2013521" y="0"/>
                </a:lnTo>
                <a:cubicBezTo>
                  <a:pt x="2181861" y="0"/>
                  <a:pt x="2318327" y="136466"/>
                  <a:pt x="2318327" y="304806"/>
                </a:cubicBezTo>
                <a:lnTo>
                  <a:pt x="2318327" y="1523994"/>
                </a:lnTo>
                <a:cubicBezTo>
                  <a:pt x="2318327" y="1692334"/>
                  <a:pt x="2181861" y="1828800"/>
                  <a:pt x="2013521" y="1828800"/>
                </a:cubicBezTo>
                <a:lnTo>
                  <a:pt x="304806" y="1828800"/>
                </a:lnTo>
                <a:cubicBezTo>
                  <a:pt x="136466" y="1828800"/>
                  <a:pt x="0" y="1692334"/>
                  <a:pt x="0" y="1523994"/>
                </a:cubicBezTo>
                <a:lnTo>
                  <a:pt x="0" y="304806"/>
                </a:lnTo>
                <a:cubicBezTo>
                  <a:pt x="0" y="136466"/>
                  <a:pt x="136466" y="0"/>
                  <a:pt x="304806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287494D-EF6D-2394-2E9C-DE9DB756D9B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732681" y="654672"/>
            <a:ext cx="2318327" cy="1828800"/>
          </a:xfrm>
          <a:custGeom>
            <a:avLst/>
            <a:gdLst>
              <a:gd name="connsiteX0" fmla="*/ 304806 w 2318327"/>
              <a:gd name="connsiteY0" fmla="*/ 0 h 1828800"/>
              <a:gd name="connsiteX1" fmla="*/ 2013521 w 2318327"/>
              <a:gd name="connsiteY1" fmla="*/ 0 h 1828800"/>
              <a:gd name="connsiteX2" fmla="*/ 2318327 w 2318327"/>
              <a:gd name="connsiteY2" fmla="*/ 304806 h 1828800"/>
              <a:gd name="connsiteX3" fmla="*/ 2318327 w 2318327"/>
              <a:gd name="connsiteY3" fmla="*/ 1523994 h 1828800"/>
              <a:gd name="connsiteX4" fmla="*/ 2013521 w 2318327"/>
              <a:gd name="connsiteY4" fmla="*/ 1828800 h 1828800"/>
              <a:gd name="connsiteX5" fmla="*/ 304806 w 2318327"/>
              <a:gd name="connsiteY5" fmla="*/ 1828800 h 1828800"/>
              <a:gd name="connsiteX6" fmla="*/ 0 w 2318327"/>
              <a:gd name="connsiteY6" fmla="*/ 1523994 h 1828800"/>
              <a:gd name="connsiteX7" fmla="*/ 0 w 2318327"/>
              <a:gd name="connsiteY7" fmla="*/ 304806 h 1828800"/>
              <a:gd name="connsiteX8" fmla="*/ 304806 w 2318327"/>
              <a:gd name="connsiteY8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8327" h="1828800">
                <a:moveTo>
                  <a:pt x="304806" y="0"/>
                </a:moveTo>
                <a:lnTo>
                  <a:pt x="2013521" y="0"/>
                </a:lnTo>
                <a:cubicBezTo>
                  <a:pt x="2181861" y="0"/>
                  <a:pt x="2318327" y="136466"/>
                  <a:pt x="2318327" y="304806"/>
                </a:cubicBezTo>
                <a:lnTo>
                  <a:pt x="2318327" y="1523994"/>
                </a:lnTo>
                <a:cubicBezTo>
                  <a:pt x="2318327" y="1692334"/>
                  <a:pt x="2181861" y="1828800"/>
                  <a:pt x="2013521" y="1828800"/>
                </a:cubicBezTo>
                <a:lnTo>
                  <a:pt x="304806" y="1828800"/>
                </a:lnTo>
                <a:cubicBezTo>
                  <a:pt x="136466" y="1828800"/>
                  <a:pt x="0" y="1692334"/>
                  <a:pt x="0" y="1523994"/>
                </a:cubicBezTo>
                <a:lnTo>
                  <a:pt x="0" y="304806"/>
                </a:lnTo>
                <a:cubicBezTo>
                  <a:pt x="0" y="136466"/>
                  <a:pt x="136466" y="0"/>
                  <a:pt x="304806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40D14949-45DF-0923-EC58-49B5D405C3F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140993" y="3577893"/>
            <a:ext cx="2318327" cy="1828800"/>
          </a:xfrm>
          <a:custGeom>
            <a:avLst/>
            <a:gdLst>
              <a:gd name="connsiteX0" fmla="*/ 304806 w 2318327"/>
              <a:gd name="connsiteY0" fmla="*/ 0 h 1828800"/>
              <a:gd name="connsiteX1" fmla="*/ 2013521 w 2318327"/>
              <a:gd name="connsiteY1" fmla="*/ 0 h 1828800"/>
              <a:gd name="connsiteX2" fmla="*/ 2318327 w 2318327"/>
              <a:gd name="connsiteY2" fmla="*/ 304806 h 1828800"/>
              <a:gd name="connsiteX3" fmla="*/ 2318327 w 2318327"/>
              <a:gd name="connsiteY3" fmla="*/ 1523994 h 1828800"/>
              <a:gd name="connsiteX4" fmla="*/ 2013521 w 2318327"/>
              <a:gd name="connsiteY4" fmla="*/ 1828800 h 1828800"/>
              <a:gd name="connsiteX5" fmla="*/ 304806 w 2318327"/>
              <a:gd name="connsiteY5" fmla="*/ 1828800 h 1828800"/>
              <a:gd name="connsiteX6" fmla="*/ 0 w 2318327"/>
              <a:gd name="connsiteY6" fmla="*/ 1523994 h 1828800"/>
              <a:gd name="connsiteX7" fmla="*/ 0 w 2318327"/>
              <a:gd name="connsiteY7" fmla="*/ 304806 h 1828800"/>
              <a:gd name="connsiteX8" fmla="*/ 304806 w 2318327"/>
              <a:gd name="connsiteY8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8327" h="1828800">
                <a:moveTo>
                  <a:pt x="304806" y="0"/>
                </a:moveTo>
                <a:lnTo>
                  <a:pt x="2013521" y="0"/>
                </a:lnTo>
                <a:cubicBezTo>
                  <a:pt x="2181861" y="0"/>
                  <a:pt x="2318327" y="136466"/>
                  <a:pt x="2318327" y="304806"/>
                </a:cubicBezTo>
                <a:lnTo>
                  <a:pt x="2318327" y="1523994"/>
                </a:lnTo>
                <a:cubicBezTo>
                  <a:pt x="2318327" y="1692334"/>
                  <a:pt x="2181861" y="1828800"/>
                  <a:pt x="2013521" y="1828800"/>
                </a:cubicBezTo>
                <a:lnTo>
                  <a:pt x="304806" y="1828800"/>
                </a:lnTo>
                <a:cubicBezTo>
                  <a:pt x="136466" y="1828800"/>
                  <a:pt x="0" y="1692334"/>
                  <a:pt x="0" y="1523994"/>
                </a:cubicBezTo>
                <a:lnTo>
                  <a:pt x="0" y="304806"/>
                </a:lnTo>
                <a:cubicBezTo>
                  <a:pt x="0" y="136466"/>
                  <a:pt x="136466" y="0"/>
                  <a:pt x="304806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63E8A363-DBF7-5063-2BC2-D655B2CC757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40994" y="654672"/>
            <a:ext cx="2318327" cy="1828800"/>
          </a:xfrm>
          <a:custGeom>
            <a:avLst/>
            <a:gdLst>
              <a:gd name="connsiteX0" fmla="*/ 304806 w 2318327"/>
              <a:gd name="connsiteY0" fmla="*/ 0 h 1828800"/>
              <a:gd name="connsiteX1" fmla="*/ 2013521 w 2318327"/>
              <a:gd name="connsiteY1" fmla="*/ 0 h 1828800"/>
              <a:gd name="connsiteX2" fmla="*/ 2318327 w 2318327"/>
              <a:gd name="connsiteY2" fmla="*/ 304806 h 1828800"/>
              <a:gd name="connsiteX3" fmla="*/ 2318327 w 2318327"/>
              <a:gd name="connsiteY3" fmla="*/ 1523994 h 1828800"/>
              <a:gd name="connsiteX4" fmla="*/ 2013521 w 2318327"/>
              <a:gd name="connsiteY4" fmla="*/ 1828800 h 1828800"/>
              <a:gd name="connsiteX5" fmla="*/ 304806 w 2318327"/>
              <a:gd name="connsiteY5" fmla="*/ 1828800 h 1828800"/>
              <a:gd name="connsiteX6" fmla="*/ 0 w 2318327"/>
              <a:gd name="connsiteY6" fmla="*/ 1523994 h 1828800"/>
              <a:gd name="connsiteX7" fmla="*/ 0 w 2318327"/>
              <a:gd name="connsiteY7" fmla="*/ 304806 h 1828800"/>
              <a:gd name="connsiteX8" fmla="*/ 304806 w 2318327"/>
              <a:gd name="connsiteY8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8327" h="1828800">
                <a:moveTo>
                  <a:pt x="304806" y="0"/>
                </a:moveTo>
                <a:lnTo>
                  <a:pt x="2013521" y="0"/>
                </a:lnTo>
                <a:cubicBezTo>
                  <a:pt x="2181861" y="0"/>
                  <a:pt x="2318327" y="136466"/>
                  <a:pt x="2318327" y="304806"/>
                </a:cubicBezTo>
                <a:lnTo>
                  <a:pt x="2318327" y="1523994"/>
                </a:lnTo>
                <a:cubicBezTo>
                  <a:pt x="2318327" y="1692334"/>
                  <a:pt x="2181861" y="1828800"/>
                  <a:pt x="2013521" y="1828800"/>
                </a:cubicBezTo>
                <a:lnTo>
                  <a:pt x="304806" y="1828800"/>
                </a:lnTo>
                <a:cubicBezTo>
                  <a:pt x="136466" y="1828800"/>
                  <a:pt x="0" y="1692334"/>
                  <a:pt x="0" y="1523994"/>
                </a:cubicBezTo>
                <a:lnTo>
                  <a:pt x="0" y="304806"/>
                </a:lnTo>
                <a:cubicBezTo>
                  <a:pt x="0" y="136466"/>
                  <a:pt x="136466" y="0"/>
                  <a:pt x="304806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1407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3E07B8B-BCCC-3461-EB6A-04347EF2FC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2" b="20393"/>
          <a:stretch/>
        </p:blipFill>
        <p:spPr>
          <a:xfrm>
            <a:off x="0" y="1991082"/>
            <a:ext cx="12192000" cy="6370951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5BB10BD0-EC48-9086-C06E-748182D9A1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47070" y="2130460"/>
            <a:ext cx="5392131" cy="3120272"/>
          </a:xfrm>
          <a:custGeom>
            <a:avLst/>
            <a:gdLst>
              <a:gd name="connsiteX0" fmla="*/ 0 w 5392131"/>
              <a:gd name="connsiteY0" fmla="*/ 0 h 3120272"/>
              <a:gd name="connsiteX1" fmla="*/ 5392131 w 5392131"/>
              <a:gd name="connsiteY1" fmla="*/ 0 h 3120272"/>
              <a:gd name="connsiteX2" fmla="*/ 5392131 w 5392131"/>
              <a:gd name="connsiteY2" fmla="*/ 3120272 h 3120272"/>
              <a:gd name="connsiteX3" fmla="*/ 0 w 5392131"/>
              <a:gd name="connsiteY3" fmla="*/ 3120272 h 312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92131" h="3120272">
                <a:moveTo>
                  <a:pt x="0" y="0"/>
                </a:moveTo>
                <a:lnTo>
                  <a:pt x="5392131" y="0"/>
                </a:lnTo>
                <a:lnTo>
                  <a:pt x="5392131" y="3120272"/>
                </a:lnTo>
                <a:lnTo>
                  <a:pt x="0" y="3120272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533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6E28BF9-1376-D0AB-343E-4E6DF5192DB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2" b="20393"/>
          <a:stretch/>
        </p:blipFill>
        <p:spPr>
          <a:xfrm>
            <a:off x="0" y="1991082"/>
            <a:ext cx="12192000" cy="6370951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3A1FFF1-6651-21C7-12C0-8BC3069495B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83258" y="1597186"/>
            <a:ext cx="2745082" cy="5260814"/>
          </a:xfrm>
          <a:custGeom>
            <a:avLst/>
            <a:gdLst>
              <a:gd name="connsiteX0" fmla="*/ 220153 w 2745082"/>
              <a:gd name="connsiteY0" fmla="*/ 0 h 5260814"/>
              <a:gd name="connsiteX1" fmla="*/ 2524930 w 2745082"/>
              <a:gd name="connsiteY1" fmla="*/ 0 h 5260814"/>
              <a:gd name="connsiteX2" fmla="*/ 2745082 w 2745082"/>
              <a:gd name="connsiteY2" fmla="*/ 221875 h 5260814"/>
              <a:gd name="connsiteX3" fmla="*/ 2745082 w 2745082"/>
              <a:gd name="connsiteY3" fmla="*/ 5260814 h 5260814"/>
              <a:gd name="connsiteX4" fmla="*/ 0 w 2745082"/>
              <a:gd name="connsiteY4" fmla="*/ 5260814 h 5260814"/>
              <a:gd name="connsiteX5" fmla="*/ 0 w 2745082"/>
              <a:gd name="connsiteY5" fmla="*/ 221875 h 5260814"/>
              <a:gd name="connsiteX6" fmla="*/ 220153 w 2745082"/>
              <a:gd name="connsiteY6" fmla="*/ 0 h 5260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45082" h="5260814">
                <a:moveTo>
                  <a:pt x="220153" y="0"/>
                </a:moveTo>
                <a:lnTo>
                  <a:pt x="2524930" y="0"/>
                </a:lnTo>
                <a:cubicBezTo>
                  <a:pt x="2646952" y="0"/>
                  <a:pt x="2745082" y="99757"/>
                  <a:pt x="2745082" y="221875"/>
                </a:cubicBezTo>
                <a:lnTo>
                  <a:pt x="2745082" y="5260814"/>
                </a:lnTo>
                <a:lnTo>
                  <a:pt x="0" y="5260814"/>
                </a:lnTo>
                <a:lnTo>
                  <a:pt x="0" y="221875"/>
                </a:lnTo>
                <a:cubicBezTo>
                  <a:pt x="0" y="99757"/>
                  <a:pt x="98983" y="0"/>
                  <a:pt x="220153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1765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2B7986A1-7E8B-9BC3-6690-7E30CD307F7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2" b="20393"/>
          <a:stretch/>
        </p:blipFill>
        <p:spPr>
          <a:xfrm>
            <a:off x="0" y="1995482"/>
            <a:ext cx="12192000" cy="6370951"/>
          </a:xfrm>
          <a:prstGeom prst="rect">
            <a:avLst/>
          </a:prstGeom>
        </p:spPr>
      </p:pic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E0AAFE2D-5817-DEED-C336-336DB3697D4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118765" y="1176137"/>
            <a:ext cx="2964873" cy="1487054"/>
          </a:xfrm>
          <a:custGeom>
            <a:avLst/>
            <a:gdLst>
              <a:gd name="connsiteX0" fmla="*/ 247847 w 2964873"/>
              <a:gd name="connsiteY0" fmla="*/ 0 h 1487054"/>
              <a:gd name="connsiteX1" fmla="*/ 2717026 w 2964873"/>
              <a:gd name="connsiteY1" fmla="*/ 0 h 1487054"/>
              <a:gd name="connsiteX2" fmla="*/ 2964873 w 2964873"/>
              <a:gd name="connsiteY2" fmla="*/ 247847 h 1487054"/>
              <a:gd name="connsiteX3" fmla="*/ 2964873 w 2964873"/>
              <a:gd name="connsiteY3" fmla="*/ 1239207 h 1487054"/>
              <a:gd name="connsiteX4" fmla="*/ 2717026 w 2964873"/>
              <a:gd name="connsiteY4" fmla="*/ 1487054 h 1487054"/>
              <a:gd name="connsiteX5" fmla="*/ 247847 w 2964873"/>
              <a:gd name="connsiteY5" fmla="*/ 1487054 h 1487054"/>
              <a:gd name="connsiteX6" fmla="*/ 0 w 2964873"/>
              <a:gd name="connsiteY6" fmla="*/ 1239207 h 1487054"/>
              <a:gd name="connsiteX7" fmla="*/ 0 w 2964873"/>
              <a:gd name="connsiteY7" fmla="*/ 247847 h 1487054"/>
              <a:gd name="connsiteX8" fmla="*/ 247847 w 2964873"/>
              <a:gd name="connsiteY8" fmla="*/ 0 h 1487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64873" h="1487054">
                <a:moveTo>
                  <a:pt x="247847" y="0"/>
                </a:moveTo>
                <a:lnTo>
                  <a:pt x="2717026" y="0"/>
                </a:lnTo>
                <a:cubicBezTo>
                  <a:pt x="2853908" y="0"/>
                  <a:pt x="2964873" y="110965"/>
                  <a:pt x="2964873" y="247847"/>
                </a:cubicBezTo>
                <a:lnTo>
                  <a:pt x="2964873" y="1239207"/>
                </a:lnTo>
                <a:cubicBezTo>
                  <a:pt x="2964873" y="1376089"/>
                  <a:pt x="2853908" y="1487054"/>
                  <a:pt x="2717026" y="1487054"/>
                </a:cubicBezTo>
                <a:lnTo>
                  <a:pt x="247847" y="1487054"/>
                </a:lnTo>
                <a:cubicBezTo>
                  <a:pt x="110965" y="1487054"/>
                  <a:pt x="0" y="1376089"/>
                  <a:pt x="0" y="1239207"/>
                </a:cubicBezTo>
                <a:lnTo>
                  <a:pt x="0" y="247847"/>
                </a:lnTo>
                <a:cubicBezTo>
                  <a:pt x="0" y="110965"/>
                  <a:pt x="110965" y="0"/>
                  <a:pt x="247847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7175D148-0429-2B20-1520-37798FA5CBE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315691" y="1026738"/>
            <a:ext cx="3560619" cy="1785855"/>
          </a:xfrm>
          <a:custGeom>
            <a:avLst/>
            <a:gdLst>
              <a:gd name="connsiteX0" fmla="*/ 297648 w 3560619"/>
              <a:gd name="connsiteY0" fmla="*/ 0 h 1785855"/>
              <a:gd name="connsiteX1" fmla="*/ 3262971 w 3560619"/>
              <a:gd name="connsiteY1" fmla="*/ 0 h 1785855"/>
              <a:gd name="connsiteX2" fmla="*/ 3560619 w 3560619"/>
              <a:gd name="connsiteY2" fmla="*/ 297648 h 1785855"/>
              <a:gd name="connsiteX3" fmla="*/ 3560619 w 3560619"/>
              <a:gd name="connsiteY3" fmla="*/ 1488207 h 1785855"/>
              <a:gd name="connsiteX4" fmla="*/ 3262971 w 3560619"/>
              <a:gd name="connsiteY4" fmla="*/ 1785855 h 1785855"/>
              <a:gd name="connsiteX5" fmla="*/ 297648 w 3560619"/>
              <a:gd name="connsiteY5" fmla="*/ 1785855 h 1785855"/>
              <a:gd name="connsiteX6" fmla="*/ 0 w 3560619"/>
              <a:gd name="connsiteY6" fmla="*/ 1488207 h 1785855"/>
              <a:gd name="connsiteX7" fmla="*/ 0 w 3560619"/>
              <a:gd name="connsiteY7" fmla="*/ 297648 h 1785855"/>
              <a:gd name="connsiteX8" fmla="*/ 297648 w 3560619"/>
              <a:gd name="connsiteY8" fmla="*/ 0 h 1785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60619" h="1785855">
                <a:moveTo>
                  <a:pt x="297648" y="0"/>
                </a:moveTo>
                <a:lnTo>
                  <a:pt x="3262971" y="0"/>
                </a:lnTo>
                <a:cubicBezTo>
                  <a:pt x="3427357" y="0"/>
                  <a:pt x="3560619" y="133262"/>
                  <a:pt x="3560619" y="297648"/>
                </a:cubicBezTo>
                <a:lnTo>
                  <a:pt x="3560619" y="1488207"/>
                </a:lnTo>
                <a:cubicBezTo>
                  <a:pt x="3560619" y="1652593"/>
                  <a:pt x="3427357" y="1785855"/>
                  <a:pt x="3262971" y="1785855"/>
                </a:cubicBezTo>
                <a:lnTo>
                  <a:pt x="297648" y="1785855"/>
                </a:lnTo>
                <a:cubicBezTo>
                  <a:pt x="133262" y="1785855"/>
                  <a:pt x="0" y="1652593"/>
                  <a:pt x="0" y="1488207"/>
                </a:cubicBezTo>
                <a:lnTo>
                  <a:pt x="0" y="297648"/>
                </a:lnTo>
                <a:cubicBezTo>
                  <a:pt x="0" y="133262"/>
                  <a:pt x="133262" y="0"/>
                  <a:pt x="297648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9A42C123-9C95-779A-0F8D-8FC5D3AA920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08363" y="1176137"/>
            <a:ext cx="2964873" cy="1487054"/>
          </a:xfrm>
          <a:custGeom>
            <a:avLst/>
            <a:gdLst>
              <a:gd name="connsiteX0" fmla="*/ 247847 w 2964873"/>
              <a:gd name="connsiteY0" fmla="*/ 0 h 1487054"/>
              <a:gd name="connsiteX1" fmla="*/ 2717026 w 2964873"/>
              <a:gd name="connsiteY1" fmla="*/ 0 h 1487054"/>
              <a:gd name="connsiteX2" fmla="*/ 2964873 w 2964873"/>
              <a:gd name="connsiteY2" fmla="*/ 247847 h 1487054"/>
              <a:gd name="connsiteX3" fmla="*/ 2964873 w 2964873"/>
              <a:gd name="connsiteY3" fmla="*/ 1239207 h 1487054"/>
              <a:gd name="connsiteX4" fmla="*/ 2717026 w 2964873"/>
              <a:gd name="connsiteY4" fmla="*/ 1487054 h 1487054"/>
              <a:gd name="connsiteX5" fmla="*/ 247847 w 2964873"/>
              <a:gd name="connsiteY5" fmla="*/ 1487054 h 1487054"/>
              <a:gd name="connsiteX6" fmla="*/ 0 w 2964873"/>
              <a:gd name="connsiteY6" fmla="*/ 1239207 h 1487054"/>
              <a:gd name="connsiteX7" fmla="*/ 0 w 2964873"/>
              <a:gd name="connsiteY7" fmla="*/ 247847 h 1487054"/>
              <a:gd name="connsiteX8" fmla="*/ 247847 w 2964873"/>
              <a:gd name="connsiteY8" fmla="*/ 0 h 1487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64873" h="1487054">
                <a:moveTo>
                  <a:pt x="247847" y="0"/>
                </a:moveTo>
                <a:lnTo>
                  <a:pt x="2717026" y="0"/>
                </a:lnTo>
                <a:cubicBezTo>
                  <a:pt x="2853908" y="0"/>
                  <a:pt x="2964873" y="110965"/>
                  <a:pt x="2964873" y="247847"/>
                </a:cubicBezTo>
                <a:lnTo>
                  <a:pt x="2964873" y="1239207"/>
                </a:lnTo>
                <a:cubicBezTo>
                  <a:pt x="2964873" y="1376089"/>
                  <a:pt x="2853908" y="1487054"/>
                  <a:pt x="2717026" y="1487054"/>
                </a:cubicBezTo>
                <a:lnTo>
                  <a:pt x="247847" y="1487054"/>
                </a:lnTo>
                <a:cubicBezTo>
                  <a:pt x="110965" y="1487054"/>
                  <a:pt x="0" y="1376089"/>
                  <a:pt x="0" y="1239207"/>
                </a:cubicBezTo>
                <a:lnTo>
                  <a:pt x="0" y="247847"/>
                </a:lnTo>
                <a:cubicBezTo>
                  <a:pt x="0" y="110965"/>
                  <a:pt x="110965" y="0"/>
                  <a:pt x="247847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5533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C90AC6D5-CA92-92FB-7D4D-DB9657D9C5D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2" b="20393"/>
          <a:stretch/>
        </p:blipFill>
        <p:spPr>
          <a:xfrm>
            <a:off x="0" y="1995482"/>
            <a:ext cx="12192000" cy="6370951"/>
          </a:xfrm>
          <a:prstGeom prst="rect">
            <a:avLst/>
          </a:prstGeom>
        </p:spPr>
      </p:pic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96EBE23A-5443-A4C2-699C-A7BE5E6E499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571384" y="4270342"/>
            <a:ext cx="2761205" cy="2587658"/>
          </a:xfrm>
          <a:custGeom>
            <a:avLst/>
            <a:gdLst>
              <a:gd name="connsiteX0" fmla="*/ 431285 w 2761205"/>
              <a:gd name="connsiteY0" fmla="*/ 0 h 2587658"/>
              <a:gd name="connsiteX1" fmla="*/ 2329920 w 2761205"/>
              <a:gd name="connsiteY1" fmla="*/ 0 h 2587658"/>
              <a:gd name="connsiteX2" fmla="*/ 2761205 w 2761205"/>
              <a:gd name="connsiteY2" fmla="*/ 431285 h 2587658"/>
              <a:gd name="connsiteX3" fmla="*/ 2761205 w 2761205"/>
              <a:gd name="connsiteY3" fmla="*/ 2587658 h 2587658"/>
              <a:gd name="connsiteX4" fmla="*/ 0 w 2761205"/>
              <a:gd name="connsiteY4" fmla="*/ 2587658 h 2587658"/>
              <a:gd name="connsiteX5" fmla="*/ 0 w 2761205"/>
              <a:gd name="connsiteY5" fmla="*/ 431285 h 2587658"/>
              <a:gd name="connsiteX6" fmla="*/ 431285 w 2761205"/>
              <a:gd name="connsiteY6" fmla="*/ 0 h 2587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61205" h="2587658">
                <a:moveTo>
                  <a:pt x="431285" y="0"/>
                </a:moveTo>
                <a:lnTo>
                  <a:pt x="2329920" y="0"/>
                </a:lnTo>
                <a:cubicBezTo>
                  <a:pt x="2568112" y="0"/>
                  <a:pt x="2761205" y="193093"/>
                  <a:pt x="2761205" y="431285"/>
                </a:cubicBezTo>
                <a:lnTo>
                  <a:pt x="2761205" y="2587658"/>
                </a:lnTo>
                <a:lnTo>
                  <a:pt x="0" y="2587658"/>
                </a:lnTo>
                <a:lnTo>
                  <a:pt x="0" y="431285"/>
                </a:lnTo>
                <a:cubicBezTo>
                  <a:pt x="0" y="193093"/>
                  <a:pt x="193093" y="0"/>
                  <a:pt x="431285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A92885F0-ECA5-C003-094D-3D1B37DC15D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571384" y="805991"/>
            <a:ext cx="2761205" cy="3271101"/>
          </a:xfrm>
          <a:custGeom>
            <a:avLst/>
            <a:gdLst>
              <a:gd name="connsiteX0" fmla="*/ 460210 w 2761205"/>
              <a:gd name="connsiteY0" fmla="*/ 0 h 3271101"/>
              <a:gd name="connsiteX1" fmla="*/ 2300995 w 2761205"/>
              <a:gd name="connsiteY1" fmla="*/ 0 h 3271101"/>
              <a:gd name="connsiteX2" fmla="*/ 2761205 w 2761205"/>
              <a:gd name="connsiteY2" fmla="*/ 460210 h 3271101"/>
              <a:gd name="connsiteX3" fmla="*/ 2761205 w 2761205"/>
              <a:gd name="connsiteY3" fmla="*/ 2810891 h 3271101"/>
              <a:gd name="connsiteX4" fmla="*/ 2300995 w 2761205"/>
              <a:gd name="connsiteY4" fmla="*/ 3271101 h 3271101"/>
              <a:gd name="connsiteX5" fmla="*/ 460210 w 2761205"/>
              <a:gd name="connsiteY5" fmla="*/ 3271101 h 3271101"/>
              <a:gd name="connsiteX6" fmla="*/ 0 w 2761205"/>
              <a:gd name="connsiteY6" fmla="*/ 2810891 h 3271101"/>
              <a:gd name="connsiteX7" fmla="*/ 0 w 2761205"/>
              <a:gd name="connsiteY7" fmla="*/ 460210 h 3271101"/>
              <a:gd name="connsiteX8" fmla="*/ 460210 w 2761205"/>
              <a:gd name="connsiteY8" fmla="*/ 0 h 3271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61205" h="3271101">
                <a:moveTo>
                  <a:pt x="460210" y="0"/>
                </a:moveTo>
                <a:lnTo>
                  <a:pt x="2300995" y="0"/>
                </a:lnTo>
                <a:cubicBezTo>
                  <a:pt x="2555162" y="0"/>
                  <a:pt x="2761205" y="206043"/>
                  <a:pt x="2761205" y="460210"/>
                </a:cubicBezTo>
                <a:lnTo>
                  <a:pt x="2761205" y="2810891"/>
                </a:lnTo>
                <a:cubicBezTo>
                  <a:pt x="2761205" y="3065058"/>
                  <a:pt x="2555162" y="3271101"/>
                  <a:pt x="2300995" y="3271101"/>
                </a:cubicBezTo>
                <a:lnTo>
                  <a:pt x="460210" y="3271101"/>
                </a:lnTo>
                <a:cubicBezTo>
                  <a:pt x="206043" y="3271101"/>
                  <a:pt x="0" y="3065058"/>
                  <a:pt x="0" y="2810891"/>
                </a:cubicBezTo>
                <a:lnTo>
                  <a:pt x="0" y="460210"/>
                </a:lnTo>
                <a:cubicBezTo>
                  <a:pt x="0" y="206043"/>
                  <a:pt x="206043" y="0"/>
                  <a:pt x="460210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F426F9DF-9CBB-DDF7-1E94-F1F94226785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637228" y="3129700"/>
            <a:ext cx="2761205" cy="3728301"/>
          </a:xfrm>
          <a:custGeom>
            <a:avLst/>
            <a:gdLst>
              <a:gd name="connsiteX0" fmla="*/ 460210 w 2761205"/>
              <a:gd name="connsiteY0" fmla="*/ 0 h 3728301"/>
              <a:gd name="connsiteX1" fmla="*/ 2300995 w 2761205"/>
              <a:gd name="connsiteY1" fmla="*/ 0 h 3728301"/>
              <a:gd name="connsiteX2" fmla="*/ 2761205 w 2761205"/>
              <a:gd name="connsiteY2" fmla="*/ 460210 h 3728301"/>
              <a:gd name="connsiteX3" fmla="*/ 2761205 w 2761205"/>
              <a:gd name="connsiteY3" fmla="*/ 3728301 h 3728301"/>
              <a:gd name="connsiteX4" fmla="*/ 0 w 2761205"/>
              <a:gd name="connsiteY4" fmla="*/ 3728301 h 3728301"/>
              <a:gd name="connsiteX5" fmla="*/ 0 w 2761205"/>
              <a:gd name="connsiteY5" fmla="*/ 460210 h 3728301"/>
              <a:gd name="connsiteX6" fmla="*/ 460210 w 2761205"/>
              <a:gd name="connsiteY6" fmla="*/ 0 h 3728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61205" h="3728301">
                <a:moveTo>
                  <a:pt x="460210" y="0"/>
                </a:moveTo>
                <a:lnTo>
                  <a:pt x="2300995" y="0"/>
                </a:lnTo>
                <a:cubicBezTo>
                  <a:pt x="2555162" y="0"/>
                  <a:pt x="2761205" y="206043"/>
                  <a:pt x="2761205" y="460210"/>
                </a:cubicBezTo>
                <a:lnTo>
                  <a:pt x="2761205" y="3728301"/>
                </a:lnTo>
                <a:lnTo>
                  <a:pt x="0" y="3728301"/>
                </a:lnTo>
                <a:lnTo>
                  <a:pt x="0" y="460210"/>
                </a:lnTo>
                <a:cubicBezTo>
                  <a:pt x="0" y="206043"/>
                  <a:pt x="206043" y="0"/>
                  <a:pt x="460210" y="0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0552DAC-FABA-A2BA-8EC5-6E27BBD240A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637228" y="0"/>
            <a:ext cx="2761205" cy="2931736"/>
          </a:xfrm>
          <a:custGeom>
            <a:avLst/>
            <a:gdLst>
              <a:gd name="connsiteX0" fmla="*/ 0 w 2761205"/>
              <a:gd name="connsiteY0" fmla="*/ 0 h 2931736"/>
              <a:gd name="connsiteX1" fmla="*/ 2761205 w 2761205"/>
              <a:gd name="connsiteY1" fmla="*/ 0 h 2931736"/>
              <a:gd name="connsiteX2" fmla="*/ 2761205 w 2761205"/>
              <a:gd name="connsiteY2" fmla="*/ 2471526 h 2931736"/>
              <a:gd name="connsiteX3" fmla="*/ 2300995 w 2761205"/>
              <a:gd name="connsiteY3" fmla="*/ 2931736 h 2931736"/>
              <a:gd name="connsiteX4" fmla="*/ 460210 w 2761205"/>
              <a:gd name="connsiteY4" fmla="*/ 2931736 h 2931736"/>
              <a:gd name="connsiteX5" fmla="*/ 0 w 2761205"/>
              <a:gd name="connsiteY5" fmla="*/ 2471526 h 2931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61205" h="2931736">
                <a:moveTo>
                  <a:pt x="0" y="0"/>
                </a:moveTo>
                <a:lnTo>
                  <a:pt x="2761205" y="0"/>
                </a:lnTo>
                <a:lnTo>
                  <a:pt x="2761205" y="2471526"/>
                </a:lnTo>
                <a:cubicBezTo>
                  <a:pt x="2761205" y="2725693"/>
                  <a:pt x="2555162" y="2931736"/>
                  <a:pt x="2300995" y="2931736"/>
                </a:cubicBezTo>
                <a:lnTo>
                  <a:pt x="460210" y="2931736"/>
                </a:lnTo>
                <a:cubicBezTo>
                  <a:pt x="206043" y="2931736"/>
                  <a:pt x="0" y="2725693"/>
                  <a:pt x="0" y="2471526"/>
                </a:cubicBezTo>
                <a:close/>
              </a:path>
            </a:pathLst>
          </a:custGeom>
          <a:solidFill>
            <a:schemeClr val="accent1"/>
          </a:solidFill>
        </p:spPr>
        <p:txBody>
          <a:bodyPr wrap="square">
            <a:noAutofit/>
          </a:bodyPr>
          <a:lstStyle>
            <a:lvl1pPr>
              <a:defRPr lang="en-US" sz="1400"/>
            </a:lvl1pPr>
          </a:lstStyle>
          <a:p>
            <a:pPr marL="0" lv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229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76212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105274CD-47E9-2617-DD0A-B9044297CF8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73EDABB9-C28E-E97C-F295-DAD0471B9B8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756400" y="558800"/>
            <a:ext cx="4584700" cy="6299200"/>
          </a:xfrm>
          <a:custGeom>
            <a:avLst/>
            <a:gdLst>
              <a:gd name="connsiteX0" fmla="*/ 0 w 4584700"/>
              <a:gd name="connsiteY0" fmla="*/ 0 h 6299200"/>
              <a:gd name="connsiteX1" fmla="*/ 4584700 w 4584700"/>
              <a:gd name="connsiteY1" fmla="*/ 0 h 6299200"/>
              <a:gd name="connsiteX2" fmla="*/ 4584700 w 4584700"/>
              <a:gd name="connsiteY2" fmla="*/ 6299200 h 6299200"/>
              <a:gd name="connsiteX3" fmla="*/ 0 w 4584700"/>
              <a:gd name="connsiteY3" fmla="*/ 6299200 h 629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84700" h="6299200">
                <a:moveTo>
                  <a:pt x="0" y="0"/>
                </a:moveTo>
                <a:lnTo>
                  <a:pt x="4584700" y="0"/>
                </a:lnTo>
                <a:lnTo>
                  <a:pt x="4584700" y="6299200"/>
                </a:lnTo>
                <a:lnTo>
                  <a:pt x="0" y="62992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850984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50E1C48-B5D2-B7F2-DF9A-059984FC588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20617" y="1071140"/>
            <a:ext cx="4621324" cy="4844220"/>
          </a:xfrm>
          <a:custGeom>
            <a:avLst/>
            <a:gdLst>
              <a:gd name="connsiteX0" fmla="*/ 2252537 w 4621324"/>
              <a:gd name="connsiteY0" fmla="*/ 1757 h 4844220"/>
              <a:gd name="connsiteX1" fmla="*/ 2941037 w 4621324"/>
              <a:gd name="connsiteY1" fmla="*/ 163613 h 4844220"/>
              <a:gd name="connsiteX2" fmla="*/ 4180201 w 4621324"/>
              <a:gd name="connsiteY2" fmla="*/ 1692351 h 4844220"/>
              <a:gd name="connsiteX3" fmla="*/ 4516753 w 4621324"/>
              <a:gd name="connsiteY3" fmla="*/ 3806398 h 4844220"/>
              <a:gd name="connsiteX4" fmla="*/ 2709222 w 4621324"/>
              <a:gd name="connsiteY4" fmla="*/ 4843784 h 4844220"/>
              <a:gd name="connsiteX5" fmla="*/ 810816 w 4621324"/>
              <a:gd name="connsiteY5" fmla="*/ 3803319 h 4844220"/>
              <a:gd name="connsiteX6" fmla="*/ 2934 w 4621324"/>
              <a:gd name="connsiteY6" fmla="*/ 1952661 h 4844220"/>
              <a:gd name="connsiteX7" fmla="*/ 1049561 w 4621324"/>
              <a:gd name="connsiteY7" fmla="*/ 308400 h 4844220"/>
              <a:gd name="connsiteX8" fmla="*/ 2252537 w 4621324"/>
              <a:gd name="connsiteY8" fmla="*/ 1757 h 4844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1324" h="4844220">
                <a:moveTo>
                  <a:pt x="2252537" y="1757"/>
                </a:moveTo>
                <a:cubicBezTo>
                  <a:pt x="2496712" y="11847"/>
                  <a:pt x="2732521" y="65420"/>
                  <a:pt x="2941037" y="163613"/>
                </a:cubicBezTo>
                <a:cubicBezTo>
                  <a:pt x="3497082" y="423922"/>
                  <a:pt x="3859050" y="1001530"/>
                  <a:pt x="4180201" y="1692351"/>
                </a:cubicBezTo>
                <a:cubicBezTo>
                  <a:pt x="4500581" y="2382401"/>
                  <a:pt x="4780143" y="3187203"/>
                  <a:pt x="4516753" y="3806398"/>
                </a:cubicBezTo>
                <a:cubicBezTo>
                  <a:pt x="4251823" y="4425595"/>
                  <a:pt x="3444711" y="4859957"/>
                  <a:pt x="2709222" y="4843784"/>
                </a:cubicBezTo>
                <a:cubicBezTo>
                  <a:pt x="1975275" y="4827612"/>
                  <a:pt x="1313720" y="4360134"/>
                  <a:pt x="810816" y="3803319"/>
                </a:cubicBezTo>
                <a:cubicBezTo>
                  <a:pt x="308681" y="3245734"/>
                  <a:pt x="-35573" y="2599583"/>
                  <a:pt x="2934" y="1952661"/>
                </a:cubicBezTo>
                <a:cubicBezTo>
                  <a:pt x="42212" y="1304969"/>
                  <a:pt x="463481" y="658816"/>
                  <a:pt x="1049561" y="308400"/>
                </a:cubicBezTo>
                <a:cubicBezTo>
                  <a:pt x="1415380" y="88909"/>
                  <a:pt x="1845579" y="-15060"/>
                  <a:pt x="2252537" y="1757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261821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A058D1B-CCB1-B7D3-8A7F-DE5C8CD10C5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735543" y="903898"/>
            <a:ext cx="2904809" cy="2913622"/>
          </a:xfrm>
          <a:custGeom>
            <a:avLst/>
            <a:gdLst>
              <a:gd name="connsiteX0" fmla="*/ 1205431 w 2904809"/>
              <a:gd name="connsiteY0" fmla="*/ 1888 h 2913622"/>
              <a:gd name="connsiteX1" fmla="*/ 1921079 w 2904809"/>
              <a:gd name="connsiteY1" fmla="*/ 192000 h 2913622"/>
              <a:gd name="connsiteX2" fmla="*/ 2771908 w 2904809"/>
              <a:gd name="connsiteY2" fmla="*/ 928956 h 2913622"/>
              <a:gd name="connsiteX3" fmla="*/ 2807119 w 2904809"/>
              <a:gd name="connsiteY3" fmla="*/ 2053834 h 2913622"/>
              <a:gd name="connsiteX4" fmla="*/ 2025519 w 2904809"/>
              <a:gd name="connsiteY4" fmla="*/ 2861619 h 2913622"/>
              <a:gd name="connsiteX5" fmla="*/ 958913 w 2904809"/>
              <a:gd name="connsiteY5" fmla="*/ 2707856 h 2913622"/>
              <a:gd name="connsiteX6" fmla="*/ 242525 w 2904809"/>
              <a:gd name="connsiteY6" fmla="*/ 1924904 h 2913622"/>
              <a:gd name="connsiteX7" fmla="*/ 29387 w 2904809"/>
              <a:gd name="connsiteY7" fmla="*/ 849827 h 2913622"/>
              <a:gd name="connsiteX8" fmla="*/ 784370 w 2904809"/>
              <a:gd name="connsiteY8" fmla="*/ 52749 h 2913622"/>
              <a:gd name="connsiteX9" fmla="*/ 1205431 w 2904809"/>
              <a:gd name="connsiteY9" fmla="*/ 1888 h 2913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04809" h="2913622">
                <a:moveTo>
                  <a:pt x="1205431" y="1888"/>
                </a:moveTo>
                <a:cubicBezTo>
                  <a:pt x="1445953" y="14450"/>
                  <a:pt x="1692610" y="88582"/>
                  <a:pt x="1921079" y="192000"/>
                </a:cubicBezTo>
                <a:cubicBezTo>
                  <a:pt x="2287395" y="357146"/>
                  <a:pt x="2606386" y="597582"/>
                  <a:pt x="2771908" y="928956"/>
                </a:cubicBezTo>
                <a:cubicBezTo>
                  <a:pt x="2936886" y="1260107"/>
                  <a:pt x="2947852" y="1681974"/>
                  <a:pt x="2807119" y="2053834"/>
                </a:cubicBezTo>
                <a:cubicBezTo>
                  <a:pt x="2666065" y="2424927"/>
                  <a:pt x="2374079" y="2745694"/>
                  <a:pt x="2025519" y="2861619"/>
                </a:cubicBezTo>
                <a:cubicBezTo>
                  <a:pt x="1677726" y="2977223"/>
                  <a:pt x="1273679" y="2888754"/>
                  <a:pt x="958913" y="2707856"/>
                </a:cubicBezTo>
                <a:cubicBezTo>
                  <a:pt x="644467" y="2527725"/>
                  <a:pt x="418535" y="2255488"/>
                  <a:pt x="242525" y="1924904"/>
                </a:cubicBezTo>
                <a:cubicBezTo>
                  <a:pt x="66292" y="1594865"/>
                  <a:pt x="-59796" y="1205936"/>
                  <a:pt x="29387" y="849827"/>
                </a:cubicBezTo>
                <a:cubicBezTo>
                  <a:pt x="119335" y="493396"/>
                  <a:pt x="425322" y="169465"/>
                  <a:pt x="784370" y="52749"/>
                </a:cubicBezTo>
                <a:cubicBezTo>
                  <a:pt x="919013" y="8980"/>
                  <a:pt x="1061118" y="-5648"/>
                  <a:pt x="1205431" y="1888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51D562B3-3359-5C27-B488-2493045DEEA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681827" y="2857694"/>
            <a:ext cx="2670874" cy="2794552"/>
          </a:xfrm>
          <a:custGeom>
            <a:avLst/>
            <a:gdLst>
              <a:gd name="connsiteX0" fmla="*/ 1396143 w 2670874"/>
              <a:gd name="connsiteY0" fmla="*/ 452 h 2794552"/>
              <a:gd name="connsiteX1" fmla="*/ 2299440 w 2670874"/>
              <a:gd name="connsiteY1" fmla="*/ 408389 h 2794552"/>
              <a:gd name="connsiteX2" fmla="*/ 2669067 w 2670874"/>
              <a:gd name="connsiteY2" fmla="*/ 1487861 h 2794552"/>
              <a:gd name="connsiteX3" fmla="*/ 2226207 w 2670874"/>
              <a:gd name="connsiteY3" fmla="*/ 2477952 h 2794552"/>
              <a:gd name="connsiteX4" fmla="*/ 1219969 w 2670874"/>
              <a:gd name="connsiteY4" fmla="*/ 2794528 h 2794552"/>
              <a:gd name="connsiteX5" fmla="*/ 265627 w 2670874"/>
              <a:gd name="connsiteY5" fmla="*/ 2472763 h 2794552"/>
              <a:gd name="connsiteX6" fmla="*/ 2680 w 2670874"/>
              <a:gd name="connsiteY6" fmla="*/ 1523035 h 2794552"/>
              <a:gd name="connsiteX7" fmla="*/ 333672 w 2670874"/>
              <a:gd name="connsiteY7" fmla="*/ 554856 h 2794552"/>
              <a:gd name="connsiteX8" fmla="*/ 1255720 w 2670874"/>
              <a:gd name="connsiteY8" fmla="*/ 5317 h 2794552"/>
              <a:gd name="connsiteX9" fmla="*/ 1396143 w 2670874"/>
              <a:gd name="connsiteY9" fmla="*/ 452 h 2794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70874" h="2794552">
                <a:moveTo>
                  <a:pt x="1396143" y="452"/>
                </a:moveTo>
                <a:cubicBezTo>
                  <a:pt x="1726196" y="9723"/>
                  <a:pt x="2067342" y="161155"/>
                  <a:pt x="2299440" y="408389"/>
                </a:cubicBezTo>
                <a:cubicBezTo>
                  <a:pt x="2564695" y="690943"/>
                  <a:pt x="2687519" y="1098628"/>
                  <a:pt x="2669067" y="1487861"/>
                </a:cubicBezTo>
                <a:cubicBezTo>
                  <a:pt x="2650614" y="1877093"/>
                  <a:pt x="2491461" y="2248449"/>
                  <a:pt x="2226207" y="2477952"/>
                </a:cubicBezTo>
                <a:cubicBezTo>
                  <a:pt x="1960952" y="2708032"/>
                  <a:pt x="1589596" y="2796258"/>
                  <a:pt x="1219969" y="2794528"/>
                </a:cubicBezTo>
                <a:cubicBezTo>
                  <a:pt x="850342" y="2793375"/>
                  <a:pt x="481868" y="2702266"/>
                  <a:pt x="265627" y="2472763"/>
                </a:cubicBezTo>
                <a:cubicBezTo>
                  <a:pt x="49387" y="2243260"/>
                  <a:pt x="-14619" y="1874786"/>
                  <a:pt x="2680" y="1523035"/>
                </a:cubicBezTo>
                <a:cubicBezTo>
                  <a:pt x="19402" y="1171862"/>
                  <a:pt x="117431" y="837410"/>
                  <a:pt x="333672" y="554856"/>
                </a:cubicBezTo>
                <a:cubicBezTo>
                  <a:pt x="549912" y="272302"/>
                  <a:pt x="884363" y="41646"/>
                  <a:pt x="1255720" y="5317"/>
                </a:cubicBezTo>
                <a:cubicBezTo>
                  <a:pt x="1302068" y="704"/>
                  <a:pt x="1348992" y="-873"/>
                  <a:pt x="1396143" y="452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02556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DD5BD5E5-697D-DF65-519E-A859E4EF062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698127" y="546408"/>
            <a:ext cx="4427180" cy="5621747"/>
          </a:xfrm>
          <a:custGeom>
            <a:avLst/>
            <a:gdLst>
              <a:gd name="connsiteX0" fmla="*/ 146 w 4427180"/>
              <a:gd name="connsiteY0" fmla="*/ 0 h 5621747"/>
              <a:gd name="connsiteX1" fmla="*/ 4427180 w 4427180"/>
              <a:gd name="connsiteY1" fmla="*/ 0 h 5621747"/>
              <a:gd name="connsiteX2" fmla="*/ 4427180 w 4427180"/>
              <a:gd name="connsiteY2" fmla="*/ 4438185 h 5621747"/>
              <a:gd name="connsiteX3" fmla="*/ 3639840 w 4427180"/>
              <a:gd name="connsiteY3" fmla="*/ 4438185 h 5621747"/>
              <a:gd name="connsiteX4" fmla="*/ 3557784 w 4427180"/>
              <a:gd name="connsiteY4" fmla="*/ 4561626 h 5621747"/>
              <a:gd name="connsiteX5" fmla="*/ 2130928 w 4427180"/>
              <a:gd name="connsiteY5" fmla="*/ 5603005 h 5621747"/>
              <a:gd name="connsiteX6" fmla="*/ 528070 w 4427180"/>
              <a:gd name="connsiteY6" fmla="*/ 5021586 h 5621747"/>
              <a:gd name="connsiteX7" fmla="*/ 163527 w 4427180"/>
              <a:gd name="connsiteY7" fmla="*/ 4467222 h 5621747"/>
              <a:gd name="connsiteX8" fmla="*/ 152400 w 4427180"/>
              <a:gd name="connsiteY8" fmla="*/ 4438185 h 5621747"/>
              <a:gd name="connsiteX9" fmla="*/ 146 w 4427180"/>
              <a:gd name="connsiteY9" fmla="*/ 4438185 h 5621747"/>
              <a:gd name="connsiteX10" fmla="*/ 146 w 4427180"/>
              <a:gd name="connsiteY10" fmla="*/ 3691288 h 5621747"/>
              <a:gd name="connsiteX11" fmla="*/ 0 w 4427180"/>
              <a:gd name="connsiteY11" fmla="*/ 3688397 h 5621747"/>
              <a:gd name="connsiteX12" fmla="*/ 0 w 4427180"/>
              <a:gd name="connsiteY12" fmla="*/ 771055 h 5621747"/>
              <a:gd name="connsiteX13" fmla="*/ 146 w 4427180"/>
              <a:gd name="connsiteY13" fmla="*/ 768164 h 5621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427180" h="5621747">
                <a:moveTo>
                  <a:pt x="146" y="0"/>
                </a:moveTo>
                <a:lnTo>
                  <a:pt x="4427180" y="0"/>
                </a:lnTo>
                <a:lnTo>
                  <a:pt x="4427180" y="4438185"/>
                </a:lnTo>
                <a:lnTo>
                  <a:pt x="3639840" y="4438185"/>
                </a:lnTo>
                <a:lnTo>
                  <a:pt x="3557784" y="4561626"/>
                </a:lnTo>
                <a:cubicBezTo>
                  <a:pt x="3177030" y="5096315"/>
                  <a:pt x="2690659" y="5513010"/>
                  <a:pt x="2130928" y="5603005"/>
                </a:cubicBezTo>
                <a:cubicBezTo>
                  <a:pt x="1570393" y="5692489"/>
                  <a:pt x="938617" y="5455491"/>
                  <a:pt x="528070" y="5021586"/>
                </a:cubicBezTo>
                <a:cubicBezTo>
                  <a:pt x="373923" y="4859173"/>
                  <a:pt x="250887" y="4669070"/>
                  <a:pt x="163527" y="4467222"/>
                </a:cubicBezTo>
                <a:lnTo>
                  <a:pt x="152400" y="4438185"/>
                </a:lnTo>
                <a:lnTo>
                  <a:pt x="146" y="4438185"/>
                </a:lnTo>
                <a:lnTo>
                  <a:pt x="146" y="3691288"/>
                </a:lnTo>
                <a:lnTo>
                  <a:pt x="0" y="3688397"/>
                </a:lnTo>
                <a:lnTo>
                  <a:pt x="0" y="771055"/>
                </a:lnTo>
                <a:lnTo>
                  <a:pt x="146" y="76816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14863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2025B2E7-1882-E9E7-A672-A738F334D4A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842861" y="678551"/>
            <a:ext cx="2537467" cy="2725766"/>
          </a:xfrm>
          <a:custGeom>
            <a:avLst/>
            <a:gdLst>
              <a:gd name="connsiteX0" fmla="*/ 1300266 w 2537467"/>
              <a:gd name="connsiteY0" fmla="*/ 1415 h 2725766"/>
              <a:gd name="connsiteX1" fmla="*/ 1945842 w 2537467"/>
              <a:gd name="connsiteY1" fmla="*/ 197762 h 2725766"/>
              <a:gd name="connsiteX2" fmla="*/ 2521699 w 2537467"/>
              <a:gd name="connsiteY2" fmla="*/ 1062968 h 2725766"/>
              <a:gd name="connsiteX3" fmla="*/ 2287192 w 2537467"/>
              <a:gd name="connsiteY3" fmla="*/ 2041677 h 2725766"/>
              <a:gd name="connsiteX4" fmla="*/ 1483410 w 2537467"/>
              <a:gd name="connsiteY4" fmla="*/ 2642546 h 2725766"/>
              <a:gd name="connsiteX5" fmla="*/ 511373 w 2537467"/>
              <a:gd name="connsiteY5" fmla="*/ 2593592 h 2725766"/>
              <a:gd name="connsiteX6" fmla="*/ 72343 w 2537467"/>
              <a:gd name="connsiteY6" fmla="*/ 1691968 h 2725766"/>
              <a:gd name="connsiteX7" fmla="*/ 87735 w 2537467"/>
              <a:gd name="connsiteY7" fmla="*/ 670460 h 2725766"/>
              <a:gd name="connsiteX8" fmla="*/ 891325 w 2537467"/>
              <a:gd name="connsiteY8" fmla="*/ 43611 h 2725766"/>
              <a:gd name="connsiteX9" fmla="*/ 1300266 w 2537467"/>
              <a:gd name="connsiteY9" fmla="*/ 1415 h 2725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537467" h="2725766">
                <a:moveTo>
                  <a:pt x="1300266" y="1415"/>
                </a:moveTo>
                <a:cubicBezTo>
                  <a:pt x="1529347" y="11681"/>
                  <a:pt x="1755190" y="77753"/>
                  <a:pt x="1945842" y="197762"/>
                </a:cubicBezTo>
                <a:cubicBezTo>
                  <a:pt x="2250886" y="389775"/>
                  <a:pt x="2464796" y="720119"/>
                  <a:pt x="2521699" y="1062968"/>
                </a:cubicBezTo>
                <a:cubicBezTo>
                  <a:pt x="2578475" y="1405294"/>
                  <a:pt x="2477719" y="1760251"/>
                  <a:pt x="2287192" y="2041677"/>
                </a:cubicBezTo>
                <a:cubicBezTo>
                  <a:pt x="2097188" y="2322978"/>
                  <a:pt x="1816887" y="2530875"/>
                  <a:pt x="1483410" y="2642546"/>
                </a:cubicBezTo>
                <a:cubicBezTo>
                  <a:pt x="1149283" y="2753822"/>
                  <a:pt x="761328" y="2768474"/>
                  <a:pt x="511373" y="2593592"/>
                </a:cubicBezTo>
                <a:cubicBezTo>
                  <a:pt x="261417" y="2418709"/>
                  <a:pt x="149460" y="2054292"/>
                  <a:pt x="72343" y="1691968"/>
                </a:cubicBezTo>
                <a:cubicBezTo>
                  <a:pt x="-4776" y="1329644"/>
                  <a:pt x="-47705" y="969018"/>
                  <a:pt x="87735" y="670460"/>
                </a:cubicBezTo>
                <a:cubicBezTo>
                  <a:pt x="223175" y="371902"/>
                  <a:pt x="536982" y="135411"/>
                  <a:pt x="891325" y="43611"/>
                </a:cubicBezTo>
                <a:cubicBezTo>
                  <a:pt x="1024203" y="9186"/>
                  <a:pt x="1162818" y="-4745"/>
                  <a:pt x="1300266" y="1415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D31526F-78D9-FF54-B59E-EFC0F2E746F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571531" y="2633627"/>
            <a:ext cx="3261776" cy="3439228"/>
          </a:xfrm>
          <a:custGeom>
            <a:avLst/>
            <a:gdLst>
              <a:gd name="connsiteX0" fmla="*/ 1951947 w 3261776"/>
              <a:gd name="connsiteY0" fmla="*/ 43 h 3439228"/>
              <a:gd name="connsiteX1" fmla="*/ 2982751 w 3261776"/>
              <a:gd name="connsiteY1" fmla="*/ 363244 h 3439228"/>
              <a:gd name="connsiteX2" fmla="*/ 3259216 w 3261776"/>
              <a:gd name="connsiteY2" fmla="*/ 1624313 h 3439228"/>
              <a:gd name="connsiteX3" fmla="*/ 2930784 w 3261776"/>
              <a:gd name="connsiteY3" fmla="*/ 2897853 h 3439228"/>
              <a:gd name="connsiteX4" fmla="*/ 1735540 w 3261776"/>
              <a:gd name="connsiteY4" fmla="*/ 3439004 h 3439228"/>
              <a:gd name="connsiteX5" fmla="*/ 462693 w 3261776"/>
              <a:gd name="connsiteY5" fmla="*/ 2926955 h 3439228"/>
              <a:gd name="connsiteX6" fmla="*/ 3996 w 3261776"/>
              <a:gd name="connsiteY6" fmla="*/ 1670044 h 3439228"/>
              <a:gd name="connsiteX7" fmla="*/ 593649 w 3261776"/>
              <a:gd name="connsiteY7" fmla="*/ 516374 h 3439228"/>
              <a:gd name="connsiteX8" fmla="*/ 1781271 w 3261776"/>
              <a:gd name="connsiteY8" fmla="*/ 7789 h 3439228"/>
              <a:gd name="connsiteX9" fmla="*/ 1951947 w 3261776"/>
              <a:gd name="connsiteY9" fmla="*/ 43 h 3439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1776" h="3439228">
                <a:moveTo>
                  <a:pt x="1951947" y="43"/>
                </a:moveTo>
                <a:cubicBezTo>
                  <a:pt x="2351914" y="-2496"/>
                  <a:pt x="2755395" y="105574"/>
                  <a:pt x="2982751" y="363244"/>
                </a:cubicBezTo>
                <a:cubicBezTo>
                  <a:pt x="3242587" y="657725"/>
                  <a:pt x="3272381" y="1147601"/>
                  <a:pt x="3259216" y="1624313"/>
                </a:cubicBezTo>
                <a:cubicBezTo>
                  <a:pt x="3246051" y="2101024"/>
                  <a:pt x="3190620" y="2565264"/>
                  <a:pt x="2930784" y="2897853"/>
                </a:cubicBezTo>
                <a:cubicBezTo>
                  <a:pt x="2670948" y="3230443"/>
                  <a:pt x="2206709" y="3431382"/>
                  <a:pt x="1735540" y="3439004"/>
                </a:cubicBezTo>
                <a:cubicBezTo>
                  <a:pt x="1264372" y="3446626"/>
                  <a:pt x="786274" y="3259545"/>
                  <a:pt x="462693" y="2926955"/>
                </a:cubicBezTo>
                <a:cubicBezTo>
                  <a:pt x="139110" y="2594366"/>
                  <a:pt x="-28570" y="2116268"/>
                  <a:pt x="3996" y="1670044"/>
                </a:cubicBezTo>
                <a:cubicBezTo>
                  <a:pt x="36562" y="1224512"/>
                  <a:pt x="270068" y="810854"/>
                  <a:pt x="593649" y="516374"/>
                </a:cubicBezTo>
                <a:cubicBezTo>
                  <a:pt x="916538" y="221894"/>
                  <a:pt x="1330197" y="46592"/>
                  <a:pt x="1781271" y="7789"/>
                </a:cubicBezTo>
                <a:cubicBezTo>
                  <a:pt x="1837742" y="3026"/>
                  <a:pt x="1894809" y="406"/>
                  <a:pt x="1951947" y="43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174442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32D0894-FC32-9423-505E-466585E0507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12001" y="1977285"/>
            <a:ext cx="3982713" cy="4199385"/>
          </a:xfrm>
          <a:custGeom>
            <a:avLst/>
            <a:gdLst>
              <a:gd name="connsiteX0" fmla="*/ 2119139 w 3982713"/>
              <a:gd name="connsiteY0" fmla="*/ 273 h 4199385"/>
              <a:gd name="connsiteX1" fmla="*/ 3578563 w 3982713"/>
              <a:gd name="connsiteY1" fmla="*/ 661032 h 4199385"/>
              <a:gd name="connsiteX2" fmla="*/ 3979587 w 3982713"/>
              <a:gd name="connsiteY2" fmla="*/ 2216058 h 4199385"/>
              <a:gd name="connsiteX3" fmla="*/ 3642016 w 3982713"/>
              <a:gd name="connsiteY3" fmla="*/ 3755855 h 4199385"/>
              <a:gd name="connsiteX4" fmla="*/ 2174978 w 3982713"/>
              <a:gd name="connsiteY4" fmla="*/ 4189874 h 4199385"/>
              <a:gd name="connsiteX5" fmla="*/ 724861 w 3982713"/>
              <a:gd name="connsiteY5" fmla="*/ 3568879 h 4199385"/>
              <a:gd name="connsiteX6" fmla="*/ 4879 w 3982713"/>
              <a:gd name="connsiteY6" fmla="*/ 2160219 h 4199385"/>
              <a:gd name="connsiteX7" fmla="*/ 564959 w 3982713"/>
              <a:gd name="connsiteY7" fmla="*/ 625497 h 4199385"/>
              <a:gd name="connsiteX8" fmla="*/ 2119139 w 3982713"/>
              <a:gd name="connsiteY8" fmla="*/ 273 h 4199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82713" h="4199385">
                <a:moveTo>
                  <a:pt x="2119139" y="273"/>
                </a:moveTo>
                <a:cubicBezTo>
                  <a:pt x="2694448" y="9580"/>
                  <a:pt x="3261297" y="254932"/>
                  <a:pt x="3578563" y="661032"/>
                </a:cubicBezTo>
                <a:cubicBezTo>
                  <a:pt x="3895830" y="1067132"/>
                  <a:pt x="3963513" y="1633981"/>
                  <a:pt x="3979587" y="2216058"/>
                </a:cubicBezTo>
                <a:cubicBezTo>
                  <a:pt x="3995663" y="2798135"/>
                  <a:pt x="3959282" y="3396286"/>
                  <a:pt x="3642016" y="3755855"/>
                </a:cubicBezTo>
                <a:cubicBezTo>
                  <a:pt x="3324750" y="4115422"/>
                  <a:pt x="2726598" y="4236407"/>
                  <a:pt x="2174978" y="4189874"/>
                </a:cubicBezTo>
                <a:cubicBezTo>
                  <a:pt x="1624205" y="4142496"/>
                  <a:pt x="1119116" y="3928447"/>
                  <a:pt x="724861" y="3568879"/>
                </a:cubicBezTo>
                <a:cubicBezTo>
                  <a:pt x="329759" y="3209312"/>
                  <a:pt x="44642" y="2704224"/>
                  <a:pt x="4879" y="2160219"/>
                </a:cubicBezTo>
                <a:cubicBezTo>
                  <a:pt x="-34886" y="1615368"/>
                  <a:pt x="169857" y="1031598"/>
                  <a:pt x="564959" y="625497"/>
                </a:cubicBezTo>
                <a:cubicBezTo>
                  <a:pt x="960060" y="219397"/>
                  <a:pt x="1543830" y="-9034"/>
                  <a:pt x="2119139" y="273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CB605EC-A536-7679-3B55-00D653321F2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481757" y="428890"/>
            <a:ext cx="2279578" cy="2431300"/>
          </a:xfrm>
          <a:custGeom>
            <a:avLst/>
            <a:gdLst>
              <a:gd name="connsiteX0" fmla="*/ 1104009 w 2279578"/>
              <a:gd name="connsiteY0" fmla="*/ 188 h 2431300"/>
              <a:gd name="connsiteX1" fmla="*/ 1221999 w 2279578"/>
              <a:gd name="connsiteY1" fmla="*/ 4547 h 2431300"/>
              <a:gd name="connsiteX2" fmla="*/ 2035532 w 2279578"/>
              <a:gd name="connsiteY2" fmla="*/ 459696 h 2431300"/>
              <a:gd name="connsiteX3" fmla="*/ 2258757 w 2279578"/>
              <a:gd name="connsiteY3" fmla="*/ 1322769 h 2431300"/>
              <a:gd name="connsiteX4" fmla="*/ 1724965 w 2279578"/>
              <a:gd name="connsiteY4" fmla="*/ 2039450 h 2431300"/>
              <a:gd name="connsiteX5" fmla="*/ 939903 w 2279578"/>
              <a:gd name="connsiteY5" fmla="*/ 2430775 h 2431300"/>
              <a:gd name="connsiteX6" fmla="*/ 239644 w 2279578"/>
              <a:gd name="connsiteY6" fmla="*/ 1946629 h 2431300"/>
              <a:gd name="connsiteX7" fmla="*/ 2439 w 2279578"/>
              <a:gd name="connsiteY7" fmla="*/ 1101472 h 2431300"/>
              <a:gd name="connsiteX8" fmla="*/ 361449 w 2279578"/>
              <a:gd name="connsiteY8" fmla="*/ 297686 h 2431300"/>
              <a:gd name="connsiteX9" fmla="*/ 1104009 w 2279578"/>
              <a:gd name="connsiteY9" fmla="*/ 188 h 243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79578" h="2431300">
                <a:moveTo>
                  <a:pt x="1104009" y="188"/>
                </a:moveTo>
                <a:cubicBezTo>
                  <a:pt x="1143357" y="-549"/>
                  <a:pt x="1182760" y="870"/>
                  <a:pt x="1221999" y="4547"/>
                </a:cubicBezTo>
                <a:cubicBezTo>
                  <a:pt x="1535908" y="33963"/>
                  <a:pt x="1838704" y="207161"/>
                  <a:pt x="2035532" y="459696"/>
                </a:cubicBezTo>
                <a:cubicBezTo>
                  <a:pt x="2232360" y="712231"/>
                  <a:pt x="2323954" y="1043511"/>
                  <a:pt x="2258757" y="1322769"/>
                </a:cubicBezTo>
                <a:cubicBezTo>
                  <a:pt x="2193560" y="1602026"/>
                  <a:pt x="1971571" y="1829261"/>
                  <a:pt x="1724965" y="2039450"/>
                </a:cubicBezTo>
                <a:cubicBezTo>
                  <a:pt x="1478360" y="2249639"/>
                  <a:pt x="1206475" y="2442711"/>
                  <a:pt x="939903" y="2430775"/>
                </a:cubicBezTo>
                <a:cubicBezTo>
                  <a:pt x="673331" y="2418840"/>
                  <a:pt x="412071" y="2201896"/>
                  <a:pt x="239644" y="1946629"/>
                </a:cubicBezTo>
                <a:cubicBezTo>
                  <a:pt x="67879" y="1691434"/>
                  <a:pt x="-15716" y="1397844"/>
                  <a:pt x="2439" y="1101472"/>
                </a:cubicBezTo>
                <a:cubicBezTo>
                  <a:pt x="20298" y="804734"/>
                  <a:pt x="139611" y="504847"/>
                  <a:pt x="361449" y="297686"/>
                </a:cubicBezTo>
                <a:cubicBezTo>
                  <a:pt x="555878" y="116161"/>
                  <a:pt x="828577" y="5348"/>
                  <a:pt x="1104009" y="188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2725693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D12DB3D8-3C87-6EC7-CFD8-9FDF3A3B09A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43014" y="-499731"/>
            <a:ext cx="3179270" cy="3091824"/>
          </a:xfrm>
          <a:custGeom>
            <a:avLst/>
            <a:gdLst>
              <a:gd name="connsiteX0" fmla="*/ 1233700 w 3179270"/>
              <a:gd name="connsiteY0" fmla="*/ 696 h 3091824"/>
              <a:gd name="connsiteX1" fmla="*/ 1982438 w 3179270"/>
              <a:gd name="connsiteY1" fmla="*/ 174213 h 3091824"/>
              <a:gd name="connsiteX2" fmla="*/ 2977722 w 3179270"/>
              <a:gd name="connsiteY2" fmla="*/ 891417 h 3091824"/>
              <a:gd name="connsiteX3" fmla="*/ 3090644 w 3179270"/>
              <a:gd name="connsiteY3" fmla="*/ 2140122 h 3091824"/>
              <a:gd name="connsiteX4" fmla="*/ 2173414 w 3179270"/>
              <a:gd name="connsiteY4" fmla="*/ 3026662 h 3091824"/>
              <a:gd name="connsiteX5" fmla="*/ 943075 w 3179270"/>
              <a:gd name="connsiteY5" fmla="*/ 2894975 h 3091824"/>
              <a:gd name="connsiteX6" fmla="*/ 121018 w 3179270"/>
              <a:gd name="connsiteY6" fmla="*/ 2071591 h 3091824"/>
              <a:gd name="connsiteX7" fmla="*/ 89726 w 3179270"/>
              <a:gd name="connsiteY7" fmla="*/ 926483 h 3091824"/>
              <a:gd name="connsiteX8" fmla="*/ 821971 w 3179270"/>
              <a:gd name="connsiteY8" fmla="*/ 63043 h 3091824"/>
              <a:gd name="connsiteX9" fmla="*/ 1233700 w 3179270"/>
              <a:gd name="connsiteY9" fmla="*/ 696 h 3091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79270" h="3091824">
                <a:moveTo>
                  <a:pt x="1233700" y="696"/>
                </a:moveTo>
                <a:cubicBezTo>
                  <a:pt x="1475050" y="8384"/>
                  <a:pt x="1732624" y="78967"/>
                  <a:pt x="1982438" y="174213"/>
                </a:cubicBezTo>
                <a:cubicBezTo>
                  <a:pt x="2382141" y="326605"/>
                  <a:pt x="2761981" y="542132"/>
                  <a:pt x="2977722" y="891417"/>
                </a:cubicBezTo>
                <a:cubicBezTo>
                  <a:pt x="3193122" y="1241567"/>
                  <a:pt x="3244083" y="1726340"/>
                  <a:pt x="3090644" y="2140122"/>
                </a:cubicBezTo>
                <a:cubicBezTo>
                  <a:pt x="2936942" y="2553301"/>
                  <a:pt x="2578579" y="2894886"/>
                  <a:pt x="2173414" y="3026662"/>
                </a:cubicBezTo>
                <a:cubicBezTo>
                  <a:pt x="1768851" y="3158175"/>
                  <a:pt x="1316960" y="3078674"/>
                  <a:pt x="943075" y="2894975"/>
                </a:cubicBezTo>
                <a:cubicBezTo>
                  <a:pt x="568929" y="2710672"/>
                  <a:pt x="272789" y="2422170"/>
                  <a:pt x="121018" y="2071591"/>
                </a:cubicBezTo>
                <a:cubicBezTo>
                  <a:pt x="-30753" y="1721012"/>
                  <a:pt x="-38156" y="1308356"/>
                  <a:pt x="89726" y="926483"/>
                </a:cubicBezTo>
                <a:cubicBezTo>
                  <a:pt x="217608" y="544612"/>
                  <a:pt x="480775" y="193525"/>
                  <a:pt x="821971" y="63043"/>
                </a:cubicBezTo>
                <a:cubicBezTo>
                  <a:pt x="949920" y="14112"/>
                  <a:pt x="1088890" y="-3917"/>
                  <a:pt x="1233700" y="696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75C1B5CA-20DC-B710-8548-C49D66A5F93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694798" y="1912848"/>
            <a:ext cx="2670689" cy="2621798"/>
          </a:xfrm>
          <a:custGeom>
            <a:avLst/>
            <a:gdLst>
              <a:gd name="connsiteX0" fmla="*/ 1459297 w 2670689"/>
              <a:gd name="connsiteY0" fmla="*/ 138 h 2621798"/>
              <a:gd name="connsiteX1" fmla="*/ 2107959 w 2670689"/>
              <a:gd name="connsiteY1" fmla="*/ 192572 h 2621798"/>
              <a:gd name="connsiteX2" fmla="*/ 2665637 w 2670689"/>
              <a:gd name="connsiteY2" fmla="*/ 1099146 h 2621798"/>
              <a:gd name="connsiteX3" fmla="*/ 2337413 w 2670689"/>
              <a:gd name="connsiteY3" fmla="*/ 2078014 h 2621798"/>
              <a:gd name="connsiteX4" fmla="*/ 1518887 w 2670689"/>
              <a:gd name="connsiteY4" fmla="*/ 2600002 h 2621798"/>
              <a:gd name="connsiteX5" fmla="*/ 580202 w 2670689"/>
              <a:gd name="connsiteY5" fmla="*/ 2419882 h 2621798"/>
              <a:gd name="connsiteX6" fmla="*/ 8130 w 2670689"/>
              <a:gd name="connsiteY6" fmla="*/ 1668187 h 2621798"/>
              <a:gd name="connsiteX7" fmla="*/ 307089 w 2670689"/>
              <a:gd name="connsiteY7" fmla="*/ 742567 h 2621798"/>
              <a:gd name="connsiteX8" fmla="*/ 1070202 w 2670689"/>
              <a:gd name="connsiteY8" fmla="*/ 60364 h 2621798"/>
              <a:gd name="connsiteX9" fmla="*/ 1459297 w 2670689"/>
              <a:gd name="connsiteY9" fmla="*/ 138 h 2621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70689" h="2621798">
                <a:moveTo>
                  <a:pt x="1459297" y="138"/>
                </a:moveTo>
                <a:cubicBezTo>
                  <a:pt x="1684014" y="3494"/>
                  <a:pt x="1914453" y="67993"/>
                  <a:pt x="2107959" y="192572"/>
                </a:cubicBezTo>
                <a:cubicBezTo>
                  <a:pt x="2417029" y="392003"/>
                  <a:pt x="2631014" y="745343"/>
                  <a:pt x="2665637" y="1099146"/>
                </a:cubicBezTo>
                <a:cubicBezTo>
                  <a:pt x="2700154" y="1452410"/>
                  <a:pt x="2554231" y="1806348"/>
                  <a:pt x="2337413" y="2078014"/>
                </a:cubicBezTo>
                <a:cubicBezTo>
                  <a:pt x="2120055" y="2349786"/>
                  <a:pt x="1831801" y="2539285"/>
                  <a:pt x="1518887" y="2600002"/>
                </a:cubicBezTo>
                <a:cubicBezTo>
                  <a:pt x="1205973" y="2660719"/>
                  <a:pt x="868400" y="2592654"/>
                  <a:pt x="580202" y="2419882"/>
                </a:cubicBezTo>
                <a:cubicBezTo>
                  <a:pt x="292005" y="2247110"/>
                  <a:pt x="53184" y="1969632"/>
                  <a:pt x="8130" y="1668187"/>
                </a:cubicBezTo>
                <a:cubicBezTo>
                  <a:pt x="-36925" y="1366740"/>
                  <a:pt x="111144" y="1040893"/>
                  <a:pt x="307089" y="742567"/>
                </a:cubicBezTo>
                <a:cubicBezTo>
                  <a:pt x="503034" y="444242"/>
                  <a:pt x="746856" y="173437"/>
                  <a:pt x="1070202" y="60364"/>
                </a:cubicBezTo>
                <a:cubicBezTo>
                  <a:pt x="1191698" y="18124"/>
                  <a:pt x="1324468" y="-1875"/>
                  <a:pt x="1459297" y="138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9C8A9EC-1EF7-F168-B3D6-9F9B95551B3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26249" y="3668251"/>
            <a:ext cx="2561869" cy="2625020"/>
          </a:xfrm>
          <a:custGeom>
            <a:avLst/>
            <a:gdLst>
              <a:gd name="connsiteX0" fmla="*/ 1328537 w 2561869"/>
              <a:gd name="connsiteY0" fmla="*/ 61 h 2625020"/>
              <a:gd name="connsiteX1" fmla="*/ 1810165 w 2561869"/>
              <a:gd name="connsiteY1" fmla="*/ 81163 h 2625020"/>
              <a:gd name="connsiteX2" fmla="*/ 2514311 w 2561869"/>
              <a:gd name="connsiteY2" fmla="*/ 697076 h 2625020"/>
              <a:gd name="connsiteX3" fmla="*/ 2407796 w 2561869"/>
              <a:gd name="connsiteY3" fmla="*/ 1654481 h 2625020"/>
              <a:gd name="connsiteX4" fmla="*/ 1802646 w 2561869"/>
              <a:gd name="connsiteY4" fmla="*/ 2467750 h 2625020"/>
              <a:gd name="connsiteX5" fmla="*/ 769504 w 2561869"/>
              <a:gd name="connsiteY5" fmla="*/ 2545271 h 2625020"/>
              <a:gd name="connsiteX6" fmla="*/ 48610 w 2561869"/>
              <a:gd name="connsiteY6" fmla="*/ 1776227 h 2625020"/>
              <a:gd name="connsiteX7" fmla="*/ 172960 w 2561869"/>
              <a:gd name="connsiteY7" fmla="*/ 761351 h 2625020"/>
              <a:gd name="connsiteX8" fmla="*/ 863650 w 2561869"/>
              <a:gd name="connsiteY8" fmla="*/ 92548 h 2625020"/>
              <a:gd name="connsiteX9" fmla="*/ 1328537 w 2561869"/>
              <a:gd name="connsiteY9" fmla="*/ 61 h 2625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561869" h="2625020">
                <a:moveTo>
                  <a:pt x="1328537" y="61"/>
                </a:moveTo>
                <a:cubicBezTo>
                  <a:pt x="1489482" y="-1475"/>
                  <a:pt x="1653217" y="25921"/>
                  <a:pt x="1810165" y="81163"/>
                </a:cubicBezTo>
                <a:cubicBezTo>
                  <a:pt x="2124063" y="191649"/>
                  <a:pt x="2410815" y="413521"/>
                  <a:pt x="2514311" y="697076"/>
                </a:cubicBezTo>
                <a:cubicBezTo>
                  <a:pt x="2617807" y="980631"/>
                  <a:pt x="2538758" y="1326160"/>
                  <a:pt x="2407796" y="1654481"/>
                </a:cubicBezTo>
                <a:cubicBezTo>
                  <a:pt x="2276835" y="1982801"/>
                  <a:pt x="2093961" y="2293913"/>
                  <a:pt x="1802646" y="2467750"/>
                </a:cubicBezTo>
                <a:cubicBezTo>
                  <a:pt x="1510621" y="2641295"/>
                  <a:pt x="1109443" y="2677275"/>
                  <a:pt x="769504" y="2545271"/>
                </a:cubicBezTo>
                <a:cubicBezTo>
                  <a:pt x="430066" y="2413057"/>
                  <a:pt x="152367" y="2112651"/>
                  <a:pt x="48610" y="1776227"/>
                </a:cubicBezTo>
                <a:cubicBezTo>
                  <a:pt x="-54939" y="1440304"/>
                  <a:pt x="16458" y="1067944"/>
                  <a:pt x="172960" y="761351"/>
                </a:cubicBezTo>
                <a:cubicBezTo>
                  <a:pt x="329963" y="454550"/>
                  <a:pt x="572073" y="213516"/>
                  <a:pt x="863650" y="92548"/>
                </a:cubicBezTo>
                <a:cubicBezTo>
                  <a:pt x="1009438" y="32064"/>
                  <a:pt x="1167592" y="1597"/>
                  <a:pt x="1328537" y="61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384153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0D5C3FA3-FB99-1570-F471-29D5092A8E3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80946" y="802888"/>
            <a:ext cx="6880303" cy="6055112"/>
          </a:xfrm>
          <a:custGeom>
            <a:avLst/>
            <a:gdLst>
              <a:gd name="connsiteX0" fmla="*/ 0 w 6880303"/>
              <a:gd name="connsiteY0" fmla="*/ 0 h 6055112"/>
              <a:gd name="connsiteX1" fmla="*/ 6880303 w 6880303"/>
              <a:gd name="connsiteY1" fmla="*/ 0 h 6055112"/>
              <a:gd name="connsiteX2" fmla="*/ 6880303 w 6880303"/>
              <a:gd name="connsiteY2" fmla="*/ 6055112 h 6055112"/>
              <a:gd name="connsiteX3" fmla="*/ 0 w 6880303"/>
              <a:gd name="connsiteY3" fmla="*/ 6055112 h 605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80303" h="6055112">
                <a:moveTo>
                  <a:pt x="0" y="0"/>
                </a:moveTo>
                <a:lnTo>
                  <a:pt x="6880303" y="0"/>
                </a:lnTo>
                <a:lnTo>
                  <a:pt x="6880303" y="6055112"/>
                </a:lnTo>
                <a:lnTo>
                  <a:pt x="0" y="605511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916675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3A233E3-699E-939E-85B6-CC06F372C9D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81722" y="2284757"/>
            <a:ext cx="2640754" cy="2379771"/>
          </a:xfrm>
          <a:custGeom>
            <a:avLst/>
            <a:gdLst>
              <a:gd name="connsiteX0" fmla="*/ 1275658 w 2640754"/>
              <a:gd name="connsiteY0" fmla="*/ 13 h 2379771"/>
              <a:gd name="connsiteX1" fmla="*/ 1403643 w 2640754"/>
              <a:gd name="connsiteY1" fmla="*/ 5507 h 2379771"/>
              <a:gd name="connsiteX2" fmla="*/ 2273073 w 2640754"/>
              <a:gd name="connsiteY2" fmla="*/ 384508 h 2379771"/>
              <a:gd name="connsiteX3" fmla="*/ 2638809 w 2640754"/>
              <a:gd name="connsiteY3" fmla="*/ 1243706 h 2379771"/>
              <a:gd name="connsiteX4" fmla="*/ 2341293 w 2640754"/>
              <a:gd name="connsiteY4" fmla="*/ 2117305 h 2379771"/>
              <a:gd name="connsiteX5" fmla="*/ 1427898 w 2640754"/>
              <a:gd name="connsiteY5" fmla="*/ 2379575 h 2379771"/>
              <a:gd name="connsiteX6" fmla="*/ 458790 w 2640754"/>
              <a:gd name="connsiteY6" fmla="*/ 2132845 h 2379771"/>
              <a:gd name="connsiteX7" fmla="*/ 198 w 2640754"/>
              <a:gd name="connsiteY7" fmla="*/ 1219450 h 2379771"/>
              <a:gd name="connsiteX8" fmla="*/ 431124 w 2640754"/>
              <a:gd name="connsiteY8" fmla="*/ 273082 h 2379771"/>
              <a:gd name="connsiteX9" fmla="*/ 1275658 w 2640754"/>
              <a:gd name="connsiteY9" fmla="*/ 13 h 2379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40754" h="2379771">
                <a:moveTo>
                  <a:pt x="1275658" y="13"/>
                </a:moveTo>
                <a:cubicBezTo>
                  <a:pt x="1318592" y="189"/>
                  <a:pt x="1361337" y="2048"/>
                  <a:pt x="1403643" y="5507"/>
                </a:cubicBezTo>
                <a:cubicBezTo>
                  <a:pt x="1742470" y="33553"/>
                  <a:pt x="2053252" y="163929"/>
                  <a:pt x="2273073" y="384508"/>
                </a:cubicBezTo>
                <a:cubicBezTo>
                  <a:pt x="2492894" y="605087"/>
                  <a:pt x="2621754" y="915869"/>
                  <a:pt x="2638809" y="1243706"/>
                </a:cubicBezTo>
                <a:cubicBezTo>
                  <a:pt x="2655864" y="1571542"/>
                  <a:pt x="2561114" y="1916434"/>
                  <a:pt x="2341293" y="2117305"/>
                </a:cubicBezTo>
                <a:cubicBezTo>
                  <a:pt x="2121471" y="2318176"/>
                  <a:pt x="1776580" y="2375784"/>
                  <a:pt x="1427898" y="2379575"/>
                </a:cubicBezTo>
                <a:cubicBezTo>
                  <a:pt x="1079217" y="2383365"/>
                  <a:pt x="726744" y="2333337"/>
                  <a:pt x="458790" y="2132845"/>
                </a:cubicBezTo>
                <a:cubicBezTo>
                  <a:pt x="190836" y="1931595"/>
                  <a:pt x="7399" y="1579123"/>
                  <a:pt x="198" y="1219450"/>
                </a:cubicBezTo>
                <a:cubicBezTo>
                  <a:pt x="-6624" y="860157"/>
                  <a:pt x="163169" y="494040"/>
                  <a:pt x="431124" y="273082"/>
                </a:cubicBezTo>
                <a:cubicBezTo>
                  <a:pt x="665252" y="80076"/>
                  <a:pt x="975116" y="-1214"/>
                  <a:pt x="1275658" y="13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D6F91E0-F30C-2D62-0E63-2C6CF839FD0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738490" y="2284759"/>
            <a:ext cx="2640755" cy="2379770"/>
          </a:xfrm>
          <a:custGeom>
            <a:avLst/>
            <a:gdLst>
              <a:gd name="connsiteX0" fmla="*/ 1275657 w 2640755"/>
              <a:gd name="connsiteY0" fmla="*/ 13 h 2379770"/>
              <a:gd name="connsiteX1" fmla="*/ 1403643 w 2640755"/>
              <a:gd name="connsiteY1" fmla="*/ 5506 h 2379770"/>
              <a:gd name="connsiteX2" fmla="*/ 2273073 w 2640755"/>
              <a:gd name="connsiteY2" fmla="*/ 384507 h 2379770"/>
              <a:gd name="connsiteX3" fmla="*/ 2638810 w 2640755"/>
              <a:gd name="connsiteY3" fmla="*/ 1243704 h 2379770"/>
              <a:gd name="connsiteX4" fmla="*/ 2341293 w 2640755"/>
              <a:gd name="connsiteY4" fmla="*/ 2117304 h 2379770"/>
              <a:gd name="connsiteX5" fmla="*/ 1427898 w 2640755"/>
              <a:gd name="connsiteY5" fmla="*/ 2379574 h 2379770"/>
              <a:gd name="connsiteX6" fmla="*/ 458790 w 2640755"/>
              <a:gd name="connsiteY6" fmla="*/ 2132844 h 2379770"/>
              <a:gd name="connsiteX7" fmla="*/ 198 w 2640755"/>
              <a:gd name="connsiteY7" fmla="*/ 1219449 h 2379770"/>
              <a:gd name="connsiteX8" fmla="*/ 431123 w 2640755"/>
              <a:gd name="connsiteY8" fmla="*/ 273081 h 2379770"/>
              <a:gd name="connsiteX9" fmla="*/ 1275657 w 2640755"/>
              <a:gd name="connsiteY9" fmla="*/ 13 h 2379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40755" h="2379770">
                <a:moveTo>
                  <a:pt x="1275657" y="13"/>
                </a:moveTo>
                <a:cubicBezTo>
                  <a:pt x="1318592" y="188"/>
                  <a:pt x="1361337" y="2047"/>
                  <a:pt x="1403643" y="5506"/>
                </a:cubicBezTo>
                <a:cubicBezTo>
                  <a:pt x="1742470" y="33552"/>
                  <a:pt x="2053252" y="163928"/>
                  <a:pt x="2273073" y="384507"/>
                </a:cubicBezTo>
                <a:cubicBezTo>
                  <a:pt x="2492894" y="605086"/>
                  <a:pt x="2621754" y="915868"/>
                  <a:pt x="2638810" y="1243704"/>
                </a:cubicBezTo>
                <a:cubicBezTo>
                  <a:pt x="2655864" y="1571541"/>
                  <a:pt x="2561114" y="1916433"/>
                  <a:pt x="2341293" y="2117304"/>
                </a:cubicBezTo>
                <a:cubicBezTo>
                  <a:pt x="2121471" y="2318175"/>
                  <a:pt x="1776580" y="2375783"/>
                  <a:pt x="1427898" y="2379574"/>
                </a:cubicBezTo>
                <a:cubicBezTo>
                  <a:pt x="1079216" y="2383364"/>
                  <a:pt x="726744" y="2333336"/>
                  <a:pt x="458790" y="2132844"/>
                </a:cubicBezTo>
                <a:cubicBezTo>
                  <a:pt x="190836" y="1931594"/>
                  <a:pt x="7399" y="1579122"/>
                  <a:pt x="198" y="1219449"/>
                </a:cubicBezTo>
                <a:cubicBezTo>
                  <a:pt x="-6624" y="860156"/>
                  <a:pt x="163169" y="494039"/>
                  <a:pt x="431123" y="273081"/>
                </a:cubicBezTo>
                <a:cubicBezTo>
                  <a:pt x="665252" y="80075"/>
                  <a:pt x="975116" y="-1215"/>
                  <a:pt x="1275657" y="13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5464CB9-DF61-4561-5BFA-D405C8F4BA9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395256" y="2284759"/>
            <a:ext cx="2640754" cy="2379770"/>
          </a:xfrm>
          <a:custGeom>
            <a:avLst/>
            <a:gdLst>
              <a:gd name="connsiteX0" fmla="*/ 1275657 w 2640754"/>
              <a:gd name="connsiteY0" fmla="*/ 13 h 2379770"/>
              <a:gd name="connsiteX1" fmla="*/ 1403642 w 2640754"/>
              <a:gd name="connsiteY1" fmla="*/ 5506 h 2379770"/>
              <a:gd name="connsiteX2" fmla="*/ 2273073 w 2640754"/>
              <a:gd name="connsiteY2" fmla="*/ 384507 h 2379770"/>
              <a:gd name="connsiteX3" fmla="*/ 2638809 w 2640754"/>
              <a:gd name="connsiteY3" fmla="*/ 1243704 h 2379770"/>
              <a:gd name="connsiteX4" fmla="*/ 2341293 w 2640754"/>
              <a:gd name="connsiteY4" fmla="*/ 2117304 h 2379770"/>
              <a:gd name="connsiteX5" fmla="*/ 1427898 w 2640754"/>
              <a:gd name="connsiteY5" fmla="*/ 2379574 h 2379770"/>
              <a:gd name="connsiteX6" fmla="*/ 458790 w 2640754"/>
              <a:gd name="connsiteY6" fmla="*/ 2132844 h 2379770"/>
              <a:gd name="connsiteX7" fmla="*/ 198 w 2640754"/>
              <a:gd name="connsiteY7" fmla="*/ 1219449 h 2379770"/>
              <a:gd name="connsiteX8" fmla="*/ 431124 w 2640754"/>
              <a:gd name="connsiteY8" fmla="*/ 273081 h 2379770"/>
              <a:gd name="connsiteX9" fmla="*/ 1275657 w 2640754"/>
              <a:gd name="connsiteY9" fmla="*/ 13 h 2379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40754" h="2379770">
                <a:moveTo>
                  <a:pt x="1275657" y="13"/>
                </a:moveTo>
                <a:cubicBezTo>
                  <a:pt x="1318592" y="188"/>
                  <a:pt x="1361336" y="2047"/>
                  <a:pt x="1403642" y="5506"/>
                </a:cubicBezTo>
                <a:cubicBezTo>
                  <a:pt x="1742470" y="33552"/>
                  <a:pt x="2053252" y="163928"/>
                  <a:pt x="2273073" y="384507"/>
                </a:cubicBezTo>
                <a:cubicBezTo>
                  <a:pt x="2492894" y="605086"/>
                  <a:pt x="2621754" y="915868"/>
                  <a:pt x="2638809" y="1243704"/>
                </a:cubicBezTo>
                <a:cubicBezTo>
                  <a:pt x="2655864" y="1571541"/>
                  <a:pt x="2561113" y="1916433"/>
                  <a:pt x="2341293" y="2117304"/>
                </a:cubicBezTo>
                <a:cubicBezTo>
                  <a:pt x="2121471" y="2318175"/>
                  <a:pt x="1776580" y="2375783"/>
                  <a:pt x="1427898" y="2379574"/>
                </a:cubicBezTo>
                <a:cubicBezTo>
                  <a:pt x="1079217" y="2383364"/>
                  <a:pt x="726744" y="2333336"/>
                  <a:pt x="458790" y="2132844"/>
                </a:cubicBezTo>
                <a:cubicBezTo>
                  <a:pt x="190836" y="1931594"/>
                  <a:pt x="7399" y="1579122"/>
                  <a:pt x="198" y="1219449"/>
                </a:cubicBezTo>
                <a:cubicBezTo>
                  <a:pt x="-6623" y="860156"/>
                  <a:pt x="163169" y="494039"/>
                  <a:pt x="431124" y="273081"/>
                </a:cubicBezTo>
                <a:cubicBezTo>
                  <a:pt x="665252" y="80075"/>
                  <a:pt x="975116" y="-1215"/>
                  <a:pt x="1275657" y="13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5328317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04C85F6-28AC-1E8A-4F57-9DBDD7B2B40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475125" y="-763115"/>
            <a:ext cx="2232786" cy="2336179"/>
          </a:xfrm>
          <a:custGeom>
            <a:avLst/>
            <a:gdLst>
              <a:gd name="connsiteX0" fmla="*/ 1167142 w 2232786"/>
              <a:gd name="connsiteY0" fmla="*/ 377 h 2336179"/>
              <a:gd name="connsiteX1" fmla="*/ 1922276 w 2232786"/>
              <a:gd name="connsiteY1" fmla="*/ 341403 h 2336179"/>
              <a:gd name="connsiteX2" fmla="*/ 2231276 w 2232786"/>
              <a:gd name="connsiteY2" fmla="*/ 1243816 h 2336179"/>
              <a:gd name="connsiteX3" fmla="*/ 1861055 w 2232786"/>
              <a:gd name="connsiteY3" fmla="*/ 2071509 h 2336179"/>
              <a:gd name="connsiteX4" fmla="*/ 1019864 w 2232786"/>
              <a:gd name="connsiteY4" fmla="*/ 2336159 h 2336179"/>
              <a:gd name="connsiteX5" fmla="*/ 222058 w 2232786"/>
              <a:gd name="connsiteY5" fmla="*/ 2067171 h 2336179"/>
              <a:gd name="connsiteX6" fmla="*/ 2240 w 2232786"/>
              <a:gd name="connsiteY6" fmla="*/ 1273221 h 2336179"/>
              <a:gd name="connsiteX7" fmla="*/ 278942 w 2232786"/>
              <a:gd name="connsiteY7" fmla="*/ 463846 h 2336179"/>
              <a:gd name="connsiteX8" fmla="*/ 1049752 w 2232786"/>
              <a:gd name="connsiteY8" fmla="*/ 4444 h 2336179"/>
              <a:gd name="connsiteX9" fmla="*/ 1167142 w 2232786"/>
              <a:gd name="connsiteY9" fmla="*/ 377 h 2336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32786" h="2336179">
                <a:moveTo>
                  <a:pt x="1167142" y="377"/>
                </a:moveTo>
                <a:cubicBezTo>
                  <a:pt x="1443058" y="8128"/>
                  <a:pt x="1728248" y="134721"/>
                  <a:pt x="1922276" y="341403"/>
                </a:cubicBezTo>
                <a:cubicBezTo>
                  <a:pt x="2144023" y="577612"/>
                  <a:pt x="2246701" y="918426"/>
                  <a:pt x="2231276" y="1243816"/>
                </a:cubicBezTo>
                <a:cubicBezTo>
                  <a:pt x="2215850" y="1569205"/>
                  <a:pt x="2082802" y="1879650"/>
                  <a:pt x="1861055" y="2071509"/>
                </a:cubicBezTo>
                <a:cubicBezTo>
                  <a:pt x="1639309" y="2263851"/>
                  <a:pt x="1328864" y="2337605"/>
                  <a:pt x="1019864" y="2336159"/>
                </a:cubicBezTo>
                <a:cubicBezTo>
                  <a:pt x="710866" y="2335195"/>
                  <a:pt x="402830" y="2259030"/>
                  <a:pt x="222058" y="2067171"/>
                </a:cubicBezTo>
                <a:cubicBezTo>
                  <a:pt x="41287" y="1875312"/>
                  <a:pt x="-12221" y="1567277"/>
                  <a:pt x="2240" y="1273221"/>
                </a:cubicBezTo>
                <a:cubicBezTo>
                  <a:pt x="16220" y="979648"/>
                  <a:pt x="98170" y="700054"/>
                  <a:pt x="278942" y="463846"/>
                </a:cubicBezTo>
                <a:cubicBezTo>
                  <a:pt x="459713" y="227638"/>
                  <a:pt x="739307" y="34814"/>
                  <a:pt x="1049752" y="4444"/>
                </a:cubicBezTo>
                <a:cubicBezTo>
                  <a:pt x="1088498" y="588"/>
                  <a:pt x="1127725" y="-730"/>
                  <a:pt x="1167142" y="377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BB101B5-179F-7FF3-3297-E7CE726C7E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05676" y="839087"/>
            <a:ext cx="3689336" cy="3860180"/>
          </a:xfrm>
          <a:custGeom>
            <a:avLst/>
            <a:gdLst>
              <a:gd name="connsiteX0" fmla="*/ 1928522 w 3689336"/>
              <a:gd name="connsiteY0" fmla="*/ 624 h 3860180"/>
              <a:gd name="connsiteX1" fmla="*/ 3176266 w 3689336"/>
              <a:gd name="connsiteY1" fmla="*/ 564117 h 3860180"/>
              <a:gd name="connsiteX2" fmla="*/ 3686840 w 3689336"/>
              <a:gd name="connsiteY2" fmla="*/ 2055216 h 3860180"/>
              <a:gd name="connsiteX3" fmla="*/ 3075108 w 3689336"/>
              <a:gd name="connsiteY3" fmla="*/ 3422853 h 3860180"/>
              <a:gd name="connsiteX4" fmla="*/ 1685169 w 3689336"/>
              <a:gd name="connsiteY4" fmla="*/ 3860146 h 3860180"/>
              <a:gd name="connsiteX5" fmla="*/ 366917 w 3689336"/>
              <a:gd name="connsiteY5" fmla="*/ 3415684 h 3860180"/>
              <a:gd name="connsiteX6" fmla="*/ 3702 w 3689336"/>
              <a:gd name="connsiteY6" fmla="*/ 2103804 h 3860180"/>
              <a:gd name="connsiteX7" fmla="*/ 460909 w 3689336"/>
              <a:gd name="connsiteY7" fmla="*/ 766435 h 3860180"/>
              <a:gd name="connsiteX8" fmla="*/ 1734554 w 3689336"/>
              <a:gd name="connsiteY8" fmla="*/ 7345 h 3860180"/>
              <a:gd name="connsiteX9" fmla="*/ 1928522 w 3689336"/>
              <a:gd name="connsiteY9" fmla="*/ 624 h 3860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89336" h="3860180">
                <a:moveTo>
                  <a:pt x="1928522" y="624"/>
                </a:moveTo>
                <a:cubicBezTo>
                  <a:pt x="2384433" y="13431"/>
                  <a:pt x="2855664" y="222606"/>
                  <a:pt x="3176266" y="564117"/>
                </a:cubicBezTo>
                <a:cubicBezTo>
                  <a:pt x="3542668" y="954416"/>
                  <a:pt x="3712329" y="1517560"/>
                  <a:pt x="3686840" y="2055216"/>
                </a:cubicBezTo>
                <a:cubicBezTo>
                  <a:pt x="3661352" y="2592871"/>
                  <a:pt x="3441510" y="3105835"/>
                  <a:pt x="3075108" y="3422853"/>
                </a:cubicBezTo>
                <a:cubicBezTo>
                  <a:pt x="2708706" y="3740667"/>
                  <a:pt x="2195743" y="3862536"/>
                  <a:pt x="1685169" y="3860146"/>
                </a:cubicBezTo>
                <a:cubicBezTo>
                  <a:pt x="1174596" y="3858553"/>
                  <a:pt x="665615" y="3732702"/>
                  <a:pt x="366917" y="3415684"/>
                </a:cubicBezTo>
                <a:cubicBezTo>
                  <a:pt x="68220" y="3098667"/>
                  <a:pt x="-20194" y="2589685"/>
                  <a:pt x="3702" y="2103804"/>
                </a:cubicBezTo>
                <a:cubicBezTo>
                  <a:pt x="26801" y="1618719"/>
                  <a:pt x="162211" y="1156734"/>
                  <a:pt x="460909" y="766435"/>
                </a:cubicBezTo>
                <a:cubicBezTo>
                  <a:pt x="759606" y="376137"/>
                  <a:pt x="1221591" y="57526"/>
                  <a:pt x="1734554" y="7345"/>
                </a:cubicBezTo>
                <a:cubicBezTo>
                  <a:pt x="1798575" y="972"/>
                  <a:pt x="1863392" y="-1206"/>
                  <a:pt x="1928522" y="624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2088281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FAD67984-2713-7FC3-814E-41FDFB4445E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390900" y="404813"/>
            <a:ext cx="3606800" cy="6453187"/>
          </a:xfrm>
          <a:custGeom>
            <a:avLst/>
            <a:gdLst>
              <a:gd name="connsiteX0" fmla="*/ 0 w 3606800"/>
              <a:gd name="connsiteY0" fmla="*/ 0 h 6453187"/>
              <a:gd name="connsiteX1" fmla="*/ 3606800 w 3606800"/>
              <a:gd name="connsiteY1" fmla="*/ 0 h 6453187"/>
              <a:gd name="connsiteX2" fmla="*/ 3606800 w 3606800"/>
              <a:gd name="connsiteY2" fmla="*/ 6453187 h 6453187"/>
              <a:gd name="connsiteX3" fmla="*/ 0 w 3606800"/>
              <a:gd name="connsiteY3" fmla="*/ 6453187 h 6453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6800" h="6453187">
                <a:moveTo>
                  <a:pt x="0" y="0"/>
                </a:moveTo>
                <a:lnTo>
                  <a:pt x="3606800" y="0"/>
                </a:lnTo>
                <a:lnTo>
                  <a:pt x="3606800" y="6453187"/>
                </a:lnTo>
                <a:lnTo>
                  <a:pt x="0" y="645318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088557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56289D2-5819-0B7A-37A5-8034CF5EC12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548034" y="4037348"/>
            <a:ext cx="2712808" cy="2435360"/>
          </a:xfrm>
          <a:custGeom>
            <a:avLst/>
            <a:gdLst>
              <a:gd name="connsiteX0" fmla="*/ 1372579 w 2712808"/>
              <a:gd name="connsiteY0" fmla="*/ 664 h 2435360"/>
              <a:gd name="connsiteX1" fmla="*/ 2283132 w 2712808"/>
              <a:gd name="connsiteY1" fmla="*/ 340787 h 2435360"/>
              <a:gd name="connsiteX2" fmla="*/ 2704585 w 2712808"/>
              <a:gd name="connsiteY2" fmla="*/ 1199979 h 2435360"/>
              <a:gd name="connsiteX3" fmla="*/ 2448081 w 2712808"/>
              <a:gd name="connsiteY3" fmla="*/ 2110323 h 2435360"/>
              <a:gd name="connsiteX4" fmla="*/ 1527745 w 2712808"/>
              <a:gd name="connsiteY4" fmla="*/ 2428867 h 2435360"/>
              <a:gd name="connsiteX5" fmla="*/ 522449 w 2712808"/>
              <a:gd name="connsiteY5" fmla="*/ 2229578 h 2435360"/>
              <a:gd name="connsiteX6" fmla="*/ 2995 w 2712808"/>
              <a:gd name="connsiteY6" fmla="*/ 1320021 h 2435360"/>
              <a:gd name="connsiteX7" fmla="*/ 392030 w 2712808"/>
              <a:gd name="connsiteY7" fmla="*/ 327884 h 2435360"/>
              <a:gd name="connsiteX8" fmla="*/ 1372579 w 2712808"/>
              <a:gd name="connsiteY8" fmla="*/ 664 h 2435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12808" h="2435360">
                <a:moveTo>
                  <a:pt x="1372579" y="664"/>
                </a:moveTo>
                <a:cubicBezTo>
                  <a:pt x="1720863" y="10763"/>
                  <a:pt x="2046064" y="127123"/>
                  <a:pt x="2283132" y="340787"/>
                </a:cubicBezTo>
                <a:cubicBezTo>
                  <a:pt x="2520198" y="554451"/>
                  <a:pt x="2669132" y="865419"/>
                  <a:pt x="2704585" y="1199979"/>
                </a:cubicBezTo>
                <a:cubicBezTo>
                  <a:pt x="2740038" y="1534538"/>
                  <a:pt x="2662009" y="1892690"/>
                  <a:pt x="2448081" y="2110323"/>
                </a:cubicBezTo>
                <a:cubicBezTo>
                  <a:pt x="2234152" y="2327956"/>
                  <a:pt x="1884366" y="2405845"/>
                  <a:pt x="1527745" y="2428867"/>
                </a:cubicBezTo>
                <a:cubicBezTo>
                  <a:pt x="1171125" y="2451889"/>
                  <a:pt x="807671" y="2420043"/>
                  <a:pt x="522449" y="2229578"/>
                </a:cubicBezTo>
                <a:cubicBezTo>
                  <a:pt x="237186" y="2038338"/>
                  <a:pt x="30111" y="1687702"/>
                  <a:pt x="2995" y="1320021"/>
                </a:cubicBezTo>
                <a:cubicBezTo>
                  <a:pt x="-23713" y="952708"/>
                  <a:pt x="129946" y="568715"/>
                  <a:pt x="392030" y="327884"/>
                </a:cubicBezTo>
                <a:cubicBezTo>
                  <a:pt x="653746" y="87461"/>
                  <a:pt x="1024705" y="-9068"/>
                  <a:pt x="1372579" y="664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4052C93E-82C6-274F-C845-DC69AF90312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903396" y="3481756"/>
            <a:ext cx="2145947" cy="2036004"/>
          </a:xfrm>
          <a:custGeom>
            <a:avLst/>
            <a:gdLst>
              <a:gd name="connsiteX0" fmla="*/ 1175111 w 2145947"/>
              <a:gd name="connsiteY0" fmla="*/ 1236 h 2036004"/>
              <a:gd name="connsiteX1" fmla="*/ 1267984 w 2145947"/>
              <a:gd name="connsiteY1" fmla="*/ 14024 h 2036004"/>
              <a:gd name="connsiteX2" fmla="*/ 1894578 w 2145947"/>
              <a:gd name="connsiteY2" fmla="*/ 535421 h 2036004"/>
              <a:gd name="connsiteX3" fmla="*/ 2128961 w 2145947"/>
              <a:gd name="connsiteY3" fmla="*/ 1336856 h 2036004"/>
              <a:gd name="connsiteX4" fmla="*/ 1540446 w 2145947"/>
              <a:gd name="connsiteY4" fmla="*/ 1901609 h 2036004"/>
              <a:gd name="connsiteX5" fmla="*/ 752718 w 2145947"/>
              <a:gd name="connsiteY5" fmla="*/ 2009504 h 2036004"/>
              <a:gd name="connsiteX6" fmla="*/ 145393 w 2145947"/>
              <a:gd name="connsiteY6" fmla="*/ 1557791 h 2036004"/>
              <a:gd name="connsiteX7" fmla="*/ 31354 w 2145947"/>
              <a:gd name="connsiteY7" fmla="*/ 816701 h 2036004"/>
              <a:gd name="connsiteX8" fmla="*/ 517188 w 2145947"/>
              <a:gd name="connsiteY8" fmla="*/ 220332 h 2036004"/>
              <a:gd name="connsiteX9" fmla="*/ 1175111 w 2145947"/>
              <a:gd name="connsiteY9" fmla="*/ 1236 h 2036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45947" h="2036004">
                <a:moveTo>
                  <a:pt x="1175111" y="1236"/>
                </a:moveTo>
                <a:cubicBezTo>
                  <a:pt x="1206467" y="3157"/>
                  <a:pt x="1237475" y="7347"/>
                  <a:pt x="1267984" y="14024"/>
                </a:cubicBezTo>
                <a:cubicBezTo>
                  <a:pt x="1512057" y="67438"/>
                  <a:pt x="1724203" y="279956"/>
                  <a:pt x="1894578" y="535421"/>
                </a:cubicBezTo>
                <a:cubicBezTo>
                  <a:pt x="2064954" y="790886"/>
                  <a:pt x="2193559" y="1089298"/>
                  <a:pt x="2128961" y="1336856"/>
                </a:cubicBezTo>
                <a:cubicBezTo>
                  <a:pt x="2064129" y="1584024"/>
                  <a:pt x="1805860" y="1779947"/>
                  <a:pt x="1540446" y="1901609"/>
                </a:cubicBezTo>
                <a:cubicBezTo>
                  <a:pt x="1274407" y="2023112"/>
                  <a:pt x="1001224" y="2070354"/>
                  <a:pt x="752718" y="2009504"/>
                </a:cubicBezTo>
                <a:cubicBezTo>
                  <a:pt x="504444" y="1949045"/>
                  <a:pt x="281080" y="1780886"/>
                  <a:pt x="145393" y="1557791"/>
                </a:cubicBezTo>
                <a:cubicBezTo>
                  <a:pt x="10331" y="1334854"/>
                  <a:pt x="-37680" y="1056823"/>
                  <a:pt x="31354" y="816701"/>
                </a:cubicBezTo>
                <a:cubicBezTo>
                  <a:pt x="100386" y="576578"/>
                  <a:pt x="286229" y="373972"/>
                  <a:pt x="517188" y="220332"/>
                </a:cubicBezTo>
                <a:cubicBezTo>
                  <a:pt x="719073" y="85555"/>
                  <a:pt x="955620" y="-12212"/>
                  <a:pt x="1175111" y="1236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8870D31-A610-5381-A866-7B13634F350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837016" y="1462860"/>
            <a:ext cx="2687996" cy="2623872"/>
          </a:xfrm>
          <a:custGeom>
            <a:avLst/>
            <a:gdLst>
              <a:gd name="connsiteX0" fmla="*/ 1041067 w 2687996"/>
              <a:gd name="connsiteY0" fmla="*/ 571 h 2623872"/>
              <a:gd name="connsiteX1" fmla="*/ 1333854 w 2687996"/>
              <a:gd name="connsiteY1" fmla="*/ 13494 h 2623872"/>
              <a:gd name="connsiteX2" fmla="*/ 2303404 w 2687996"/>
              <a:gd name="connsiteY2" fmla="*/ 425222 h 2623872"/>
              <a:gd name="connsiteX3" fmla="*/ 2687964 w 2687996"/>
              <a:gd name="connsiteY3" fmla="*/ 1351306 h 2623872"/>
              <a:gd name="connsiteX4" fmla="*/ 2314874 w 2687996"/>
              <a:gd name="connsiteY4" fmla="*/ 2271956 h 2623872"/>
              <a:gd name="connsiteX5" fmla="*/ 1357398 w 2687996"/>
              <a:gd name="connsiteY5" fmla="*/ 2620898 h 2623872"/>
              <a:gd name="connsiteX6" fmla="*/ 363096 w 2687996"/>
              <a:gd name="connsiteY6" fmla="*/ 2346212 h 2623872"/>
              <a:gd name="connsiteX7" fmla="*/ 3892 w 2687996"/>
              <a:gd name="connsiteY7" fmla="*/ 1327761 h 2623872"/>
              <a:gd name="connsiteX8" fmla="*/ 280992 w 2687996"/>
              <a:gd name="connsiteY8" fmla="*/ 256788 h 2623872"/>
              <a:gd name="connsiteX9" fmla="*/ 1041067 w 2687996"/>
              <a:gd name="connsiteY9" fmla="*/ 571 h 262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87996" h="2623872">
                <a:moveTo>
                  <a:pt x="1041067" y="571"/>
                </a:moveTo>
                <a:cubicBezTo>
                  <a:pt x="1138933" y="-1749"/>
                  <a:pt x="1237714" y="3081"/>
                  <a:pt x="1333854" y="13494"/>
                </a:cubicBezTo>
                <a:cubicBezTo>
                  <a:pt x="1719018" y="55754"/>
                  <a:pt x="2061922" y="187361"/>
                  <a:pt x="2303404" y="425222"/>
                </a:cubicBezTo>
                <a:cubicBezTo>
                  <a:pt x="2544886" y="662478"/>
                  <a:pt x="2684946" y="1005383"/>
                  <a:pt x="2687964" y="1351306"/>
                </a:cubicBezTo>
                <a:cubicBezTo>
                  <a:pt x="2690378" y="1696625"/>
                  <a:pt x="2556356" y="2045567"/>
                  <a:pt x="2314874" y="2271956"/>
                </a:cubicBezTo>
                <a:cubicBezTo>
                  <a:pt x="2073392" y="2498346"/>
                  <a:pt x="1724451" y="2602786"/>
                  <a:pt x="1357398" y="2620898"/>
                </a:cubicBezTo>
                <a:cubicBezTo>
                  <a:pt x="990345" y="2639613"/>
                  <a:pt x="604578" y="2572601"/>
                  <a:pt x="363096" y="2346212"/>
                </a:cubicBezTo>
                <a:cubicBezTo>
                  <a:pt x="121614" y="2119822"/>
                  <a:pt x="24418" y="1734055"/>
                  <a:pt x="3892" y="1327761"/>
                </a:cubicBezTo>
                <a:cubicBezTo>
                  <a:pt x="-16634" y="921468"/>
                  <a:pt x="39511" y="494648"/>
                  <a:pt x="280992" y="256788"/>
                </a:cubicBezTo>
                <a:cubicBezTo>
                  <a:pt x="462104" y="78846"/>
                  <a:pt x="747468" y="7533"/>
                  <a:pt x="1041067" y="571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4C7C426F-6947-710B-F2B4-3A7B13DC388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272" y="-486200"/>
            <a:ext cx="2530650" cy="2470279"/>
          </a:xfrm>
          <a:custGeom>
            <a:avLst/>
            <a:gdLst>
              <a:gd name="connsiteX0" fmla="*/ 980126 w 2530650"/>
              <a:gd name="connsiteY0" fmla="*/ 538 h 2470279"/>
              <a:gd name="connsiteX1" fmla="*/ 1255775 w 2530650"/>
              <a:gd name="connsiteY1" fmla="*/ 12704 h 2470279"/>
              <a:gd name="connsiteX2" fmla="*/ 2168571 w 2530650"/>
              <a:gd name="connsiteY2" fmla="*/ 400331 h 2470279"/>
              <a:gd name="connsiteX3" fmla="*/ 2530620 w 2530650"/>
              <a:gd name="connsiteY3" fmla="*/ 1272205 h 2470279"/>
              <a:gd name="connsiteX4" fmla="*/ 2179370 w 2530650"/>
              <a:gd name="connsiteY4" fmla="*/ 2138964 h 2470279"/>
              <a:gd name="connsiteX5" fmla="*/ 1277941 w 2530650"/>
              <a:gd name="connsiteY5" fmla="*/ 2467479 h 2470279"/>
              <a:gd name="connsiteX6" fmla="*/ 341842 w 2530650"/>
              <a:gd name="connsiteY6" fmla="*/ 2208873 h 2470279"/>
              <a:gd name="connsiteX7" fmla="*/ 3664 w 2530650"/>
              <a:gd name="connsiteY7" fmla="*/ 1250038 h 2470279"/>
              <a:gd name="connsiteX8" fmla="*/ 264544 w 2530650"/>
              <a:gd name="connsiteY8" fmla="*/ 241756 h 2470279"/>
              <a:gd name="connsiteX9" fmla="*/ 980126 w 2530650"/>
              <a:gd name="connsiteY9" fmla="*/ 538 h 2470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530650" h="2470279">
                <a:moveTo>
                  <a:pt x="980126" y="538"/>
                </a:moveTo>
                <a:cubicBezTo>
                  <a:pt x="1072264" y="-1647"/>
                  <a:pt x="1165263" y="2900"/>
                  <a:pt x="1255775" y="12704"/>
                </a:cubicBezTo>
                <a:cubicBezTo>
                  <a:pt x="1618393" y="52490"/>
                  <a:pt x="1941224" y="176394"/>
                  <a:pt x="2168571" y="400331"/>
                </a:cubicBezTo>
                <a:cubicBezTo>
                  <a:pt x="2395917" y="623698"/>
                  <a:pt x="2527778" y="946531"/>
                  <a:pt x="2530620" y="1272205"/>
                </a:cubicBezTo>
                <a:cubicBezTo>
                  <a:pt x="2532893" y="1597311"/>
                  <a:pt x="2406716" y="1925826"/>
                  <a:pt x="2179370" y="2138964"/>
                </a:cubicBezTo>
                <a:cubicBezTo>
                  <a:pt x="1952023" y="2352101"/>
                  <a:pt x="1623508" y="2450428"/>
                  <a:pt x="1277941" y="2467479"/>
                </a:cubicBezTo>
                <a:cubicBezTo>
                  <a:pt x="932374" y="2485099"/>
                  <a:pt x="569188" y="2422010"/>
                  <a:pt x="341842" y="2208873"/>
                </a:cubicBezTo>
                <a:cubicBezTo>
                  <a:pt x="114495" y="1995735"/>
                  <a:pt x="22988" y="1632549"/>
                  <a:pt x="3664" y="1250038"/>
                </a:cubicBezTo>
                <a:cubicBezTo>
                  <a:pt x="-15661" y="867528"/>
                  <a:pt x="37198" y="465693"/>
                  <a:pt x="264544" y="241756"/>
                </a:cubicBezTo>
                <a:cubicBezTo>
                  <a:pt x="435054" y="74230"/>
                  <a:pt x="703713" y="7092"/>
                  <a:pt x="980126" y="538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2947422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5C989D5-B650-798B-3D12-E77BA8FA851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165915" y="802495"/>
            <a:ext cx="1860524" cy="1807942"/>
          </a:xfrm>
          <a:custGeom>
            <a:avLst/>
            <a:gdLst>
              <a:gd name="connsiteX0" fmla="*/ 867443 w 1860524"/>
              <a:gd name="connsiteY0" fmla="*/ 940 h 1807942"/>
              <a:gd name="connsiteX1" fmla="*/ 1504342 w 1860524"/>
              <a:gd name="connsiteY1" fmla="*/ 212718 h 1807942"/>
              <a:gd name="connsiteX2" fmla="*/ 1860302 w 1860524"/>
              <a:gd name="connsiteY2" fmla="*/ 824610 h 1807942"/>
              <a:gd name="connsiteX3" fmla="*/ 1532084 w 1860524"/>
              <a:gd name="connsiteY3" fmla="*/ 1482608 h 1807942"/>
              <a:gd name="connsiteX4" fmla="*/ 839701 w 1860524"/>
              <a:gd name="connsiteY4" fmla="*/ 1805746 h 1807942"/>
              <a:gd name="connsiteX5" fmla="*/ 154351 w 1860524"/>
              <a:gd name="connsiteY5" fmla="*/ 1552550 h 1807942"/>
              <a:gd name="connsiteX6" fmla="*/ 13687 w 1860524"/>
              <a:gd name="connsiteY6" fmla="*/ 851962 h 1807942"/>
              <a:gd name="connsiteX7" fmla="*/ 292281 w 1860524"/>
              <a:gd name="connsiteY7" fmla="*/ 253355 h 1807942"/>
              <a:gd name="connsiteX8" fmla="*/ 867443 w 1860524"/>
              <a:gd name="connsiteY8" fmla="*/ 940 h 1807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60524" h="1807942">
                <a:moveTo>
                  <a:pt x="867443" y="940"/>
                </a:moveTo>
                <a:cubicBezTo>
                  <a:pt x="1084692" y="-9219"/>
                  <a:pt x="1312100" y="63067"/>
                  <a:pt x="1504342" y="212718"/>
                </a:cubicBezTo>
                <a:cubicBezTo>
                  <a:pt x="1696584" y="362761"/>
                  <a:pt x="1853269" y="590169"/>
                  <a:pt x="1860302" y="824610"/>
                </a:cubicBezTo>
                <a:cubicBezTo>
                  <a:pt x="1866944" y="1059051"/>
                  <a:pt x="1723936" y="1300135"/>
                  <a:pt x="1532084" y="1482608"/>
                </a:cubicBezTo>
                <a:cubicBezTo>
                  <a:pt x="1339843" y="1664691"/>
                  <a:pt x="1098759" y="1788163"/>
                  <a:pt x="839701" y="1805746"/>
                </a:cubicBezTo>
                <a:cubicBezTo>
                  <a:pt x="581035" y="1823329"/>
                  <a:pt x="304784" y="1735023"/>
                  <a:pt x="154351" y="1552550"/>
                </a:cubicBezTo>
                <a:cubicBezTo>
                  <a:pt x="3918" y="1370076"/>
                  <a:pt x="-20698" y="1093826"/>
                  <a:pt x="13687" y="851962"/>
                </a:cubicBezTo>
                <a:cubicBezTo>
                  <a:pt x="48462" y="610487"/>
                  <a:pt x="141848" y="403006"/>
                  <a:pt x="292281" y="253355"/>
                </a:cubicBezTo>
                <a:cubicBezTo>
                  <a:pt x="442714" y="103703"/>
                  <a:pt x="650195" y="11099"/>
                  <a:pt x="867443" y="94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028C99B-04C9-8EF6-96E4-8E7DE1A24C6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462292" y="4630406"/>
            <a:ext cx="3098694" cy="2927818"/>
          </a:xfrm>
          <a:custGeom>
            <a:avLst/>
            <a:gdLst>
              <a:gd name="connsiteX0" fmla="*/ 1422126 w 3098694"/>
              <a:gd name="connsiteY0" fmla="*/ 173 h 2927818"/>
              <a:gd name="connsiteX1" fmla="*/ 2375055 w 3098694"/>
              <a:gd name="connsiteY1" fmla="*/ 263925 h 2927818"/>
              <a:gd name="connsiteX2" fmla="*/ 3075564 w 3098694"/>
              <a:gd name="connsiteY2" fmla="*/ 1217943 h 2927818"/>
              <a:gd name="connsiteX3" fmla="*/ 2743339 w 3098694"/>
              <a:gd name="connsiteY3" fmla="*/ 2406071 h 2927818"/>
              <a:gd name="connsiteX4" fmla="*/ 1597541 w 3098694"/>
              <a:gd name="connsiteY4" fmla="*/ 2925728 h 2927818"/>
              <a:gd name="connsiteX5" fmla="*/ 464073 w 3098694"/>
              <a:gd name="connsiteY5" fmla="*/ 2544172 h 2927818"/>
              <a:gd name="connsiteX6" fmla="*/ 10375 w 3098694"/>
              <a:gd name="connsiteY6" fmla="*/ 1473155 h 2927818"/>
              <a:gd name="connsiteX7" fmla="*/ 262793 w 3098694"/>
              <a:gd name="connsiteY7" fmla="*/ 391711 h 2927818"/>
              <a:gd name="connsiteX8" fmla="*/ 1277448 w 3098694"/>
              <a:gd name="connsiteY8" fmla="*/ 2841 h 2927818"/>
              <a:gd name="connsiteX9" fmla="*/ 1422126 w 3098694"/>
              <a:gd name="connsiteY9" fmla="*/ 173 h 2927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98694" h="2927818">
                <a:moveTo>
                  <a:pt x="1422126" y="173"/>
                </a:moveTo>
                <a:cubicBezTo>
                  <a:pt x="1758324" y="4307"/>
                  <a:pt x="2083718" y="82350"/>
                  <a:pt x="2375055" y="263925"/>
                </a:cubicBezTo>
                <a:cubicBezTo>
                  <a:pt x="2708012" y="471439"/>
                  <a:pt x="2996486" y="814180"/>
                  <a:pt x="3075564" y="1217943"/>
                </a:cubicBezTo>
                <a:cubicBezTo>
                  <a:pt x="3155213" y="1621011"/>
                  <a:pt x="3025465" y="2085101"/>
                  <a:pt x="2743339" y="2406071"/>
                </a:cubicBezTo>
                <a:cubicBezTo>
                  <a:pt x="2461213" y="2727041"/>
                  <a:pt x="2026708" y="2904891"/>
                  <a:pt x="1597541" y="2925728"/>
                </a:cubicBezTo>
                <a:cubicBezTo>
                  <a:pt x="1168375" y="2946565"/>
                  <a:pt x="743976" y="2811084"/>
                  <a:pt x="464073" y="2544172"/>
                </a:cubicBezTo>
                <a:cubicBezTo>
                  <a:pt x="183536" y="2277320"/>
                  <a:pt x="47497" y="1879036"/>
                  <a:pt x="10375" y="1473155"/>
                </a:cubicBezTo>
                <a:cubicBezTo>
                  <a:pt x="-27380" y="1067334"/>
                  <a:pt x="33721" y="653282"/>
                  <a:pt x="262793" y="391711"/>
                </a:cubicBezTo>
                <a:cubicBezTo>
                  <a:pt x="491866" y="130139"/>
                  <a:pt x="889542" y="20987"/>
                  <a:pt x="1277448" y="2841"/>
                </a:cubicBezTo>
                <a:cubicBezTo>
                  <a:pt x="1325849" y="501"/>
                  <a:pt x="1374098" y="-417"/>
                  <a:pt x="1422126" y="173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9357730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DB90517-CE07-CB2D-692C-C0817F9BD7F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287089" y="546407"/>
            <a:ext cx="4269826" cy="5684026"/>
          </a:xfrm>
          <a:custGeom>
            <a:avLst/>
            <a:gdLst>
              <a:gd name="connsiteX0" fmla="*/ 221933 w 4269826"/>
              <a:gd name="connsiteY0" fmla="*/ 0 h 5684026"/>
              <a:gd name="connsiteX1" fmla="*/ 4269826 w 4269826"/>
              <a:gd name="connsiteY1" fmla="*/ 0 h 5684026"/>
              <a:gd name="connsiteX2" fmla="*/ 4269826 w 4269826"/>
              <a:gd name="connsiteY2" fmla="*/ 3813717 h 5684026"/>
              <a:gd name="connsiteX3" fmla="*/ 3906875 w 4269826"/>
              <a:gd name="connsiteY3" fmla="*/ 3813717 h 5684026"/>
              <a:gd name="connsiteX4" fmla="*/ 3902679 w 4269826"/>
              <a:gd name="connsiteY4" fmla="*/ 3893497 h 5684026"/>
              <a:gd name="connsiteX5" fmla="*/ 3372457 w 4269826"/>
              <a:gd name="connsiteY5" fmla="*/ 5052848 h 5684026"/>
              <a:gd name="connsiteX6" fmla="*/ 2091581 w 4269826"/>
              <a:gd name="connsiteY6" fmla="*/ 5682923 h 5684026"/>
              <a:gd name="connsiteX7" fmla="*/ 805729 w 4269826"/>
              <a:gd name="connsiteY7" fmla="*/ 4970772 h 5684026"/>
              <a:gd name="connsiteX8" fmla="*/ 15648 w 4269826"/>
              <a:gd name="connsiteY8" fmla="*/ 3640981 h 5684026"/>
              <a:gd name="connsiteX9" fmla="*/ 167038 w 4269826"/>
              <a:gd name="connsiteY9" fmla="*/ 2656221 h 5684026"/>
              <a:gd name="connsiteX10" fmla="*/ 221933 w 4269826"/>
              <a:gd name="connsiteY10" fmla="*/ 2550232 h 5684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69826" h="5684026">
                <a:moveTo>
                  <a:pt x="221933" y="0"/>
                </a:moveTo>
                <a:lnTo>
                  <a:pt x="4269826" y="0"/>
                </a:lnTo>
                <a:lnTo>
                  <a:pt x="4269826" y="3813717"/>
                </a:lnTo>
                <a:lnTo>
                  <a:pt x="3906875" y="3813717"/>
                </a:lnTo>
                <a:lnTo>
                  <a:pt x="3902679" y="3893497"/>
                </a:lnTo>
                <a:cubicBezTo>
                  <a:pt x="3859392" y="4313377"/>
                  <a:pt x="3669877" y="4722783"/>
                  <a:pt x="3372457" y="5052848"/>
                </a:cubicBezTo>
                <a:cubicBezTo>
                  <a:pt x="3032548" y="5430063"/>
                  <a:pt x="2551701" y="5703649"/>
                  <a:pt x="2091581" y="5682923"/>
                </a:cubicBezTo>
                <a:cubicBezTo>
                  <a:pt x="1631460" y="5662196"/>
                  <a:pt x="1191236" y="5347988"/>
                  <a:pt x="805729" y="4970772"/>
                </a:cubicBezTo>
                <a:cubicBezTo>
                  <a:pt x="420223" y="4593556"/>
                  <a:pt x="89433" y="4153332"/>
                  <a:pt x="15648" y="3640981"/>
                </a:cubicBezTo>
                <a:cubicBezTo>
                  <a:pt x="-29949" y="3320244"/>
                  <a:pt x="25169" y="2971008"/>
                  <a:pt x="167038" y="2656221"/>
                </a:cubicBezTo>
                <a:lnTo>
                  <a:pt x="221933" y="255023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1811392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4E40B1F-AF07-59A5-F69D-CDA742FBDE6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519333" y="1579033"/>
            <a:ext cx="2108200" cy="4694766"/>
          </a:xfrm>
          <a:custGeom>
            <a:avLst/>
            <a:gdLst>
              <a:gd name="connsiteX0" fmla="*/ 275183 w 2108200"/>
              <a:gd name="connsiteY0" fmla="*/ 0 h 4694766"/>
              <a:gd name="connsiteX1" fmla="*/ 1833017 w 2108200"/>
              <a:gd name="connsiteY1" fmla="*/ 0 h 4694766"/>
              <a:gd name="connsiteX2" fmla="*/ 2108200 w 2108200"/>
              <a:gd name="connsiteY2" fmla="*/ 275183 h 4694766"/>
              <a:gd name="connsiteX3" fmla="*/ 2108200 w 2108200"/>
              <a:gd name="connsiteY3" fmla="*/ 4419583 h 4694766"/>
              <a:gd name="connsiteX4" fmla="*/ 1833017 w 2108200"/>
              <a:gd name="connsiteY4" fmla="*/ 4694766 h 4694766"/>
              <a:gd name="connsiteX5" fmla="*/ 275183 w 2108200"/>
              <a:gd name="connsiteY5" fmla="*/ 4694766 h 4694766"/>
              <a:gd name="connsiteX6" fmla="*/ 0 w 2108200"/>
              <a:gd name="connsiteY6" fmla="*/ 4419583 h 4694766"/>
              <a:gd name="connsiteX7" fmla="*/ 0 w 2108200"/>
              <a:gd name="connsiteY7" fmla="*/ 275183 h 4694766"/>
              <a:gd name="connsiteX8" fmla="*/ 275183 w 2108200"/>
              <a:gd name="connsiteY8" fmla="*/ 0 h 4694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08200" h="4694766">
                <a:moveTo>
                  <a:pt x="275183" y="0"/>
                </a:moveTo>
                <a:lnTo>
                  <a:pt x="1833017" y="0"/>
                </a:lnTo>
                <a:cubicBezTo>
                  <a:pt x="1984996" y="0"/>
                  <a:pt x="2108200" y="123204"/>
                  <a:pt x="2108200" y="275183"/>
                </a:cubicBezTo>
                <a:lnTo>
                  <a:pt x="2108200" y="4419583"/>
                </a:lnTo>
                <a:cubicBezTo>
                  <a:pt x="2108200" y="4571562"/>
                  <a:pt x="1984996" y="4694766"/>
                  <a:pt x="1833017" y="4694766"/>
                </a:cubicBezTo>
                <a:lnTo>
                  <a:pt x="275183" y="4694766"/>
                </a:lnTo>
                <a:cubicBezTo>
                  <a:pt x="123204" y="4694766"/>
                  <a:pt x="0" y="4571562"/>
                  <a:pt x="0" y="4419583"/>
                </a:cubicBezTo>
                <a:lnTo>
                  <a:pt x="0" y="275183"/>
                </a:lnTo>
                <a:cubicBezTo>
                  <a:pt x="0" y="123204"/>
                  <a:pt x="123204" y="0"/>
                  <a:pt x="27518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9C27982-D6F1-1EEC-0E43-5201BB31F47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274409" y="-1128541"/>
            <a:ext cx="2108200" cy="4694766"/>
          </a:xfrm>
          <a:custGeom>
            <a:avLst/>
            <a:gdLst>
              <a:gd name="connsiteX0" fmla="*/ 275183 w 2108200"/>
              <a:gd name="connsiteY0" fmla="*/ 0 h 4694766"/>
              <a:gd name="connsiteX1" fmla="*/ 1833017 w 2108200"/>
              <a:gd name="connsiteY1" fmla="*/ 0 h 4694766"/>
              <a:gd name="connsiteX2" fmla="*/ 2108200 w 2108200"/>
              <a:gd name="connsiteY2" fmla="*/ 275183 h 4694766"/>
              <a:gd name="connsiteX3" fmla="*/ 2108200 w 2108200"/>
              <a:gd name="connsiteY3" fmla="*/ 4419583 h 4694766"/>
              <a:gd name="connsiteX4" fmla="*/ 1833017 w 2108200"/>
              <a:gd name="connsiteY4" fmla="*/ 4694766 h 4694766"/>
              <a:gd name="connsiteX5" fmla="*/ 275183 w 2108200"/>
              <a:gd name="connsiteY5" fmla="*/ 4694766 h 4694766"/>
              <a:gd name="connsiteX6" fmla="*/ 0 w 2108200"/>
              <a:gd name="connsiteY6" fmla="*/ 4419583 h 4694766"/>
              <a:gd name="connsiteX7" fmla="*/ 0 w 2108200"/>
              <a:gd name="connsiteY7" fmla="*/ 275183 h 4694766"/>
              <a:gd name="connsiteX8" fmla="*/ 275183 w 2108200"/>
              <a:gd name="connsiteY8" fmla="*/ 0 h 4694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08200" h="4694766">
                <a:moveTo>
                  <a:pt x="275183" y="0"/>
                </a:moveTo>
                <a:lnTo>
                  <a:pt x="1833017" y="0"/>
                </a:lnTo>
                <a:cubicBezTo>
                  <a:pt x="1984996" y="0"/>
                  <a:pt x="2108200" y="123204"/>
                  <a:pt x="2108200" y="275183"/>
                </a:cubicBezTo>
                <a:lnTo>
                  <a:pt x="2108200" y="4419583"/>
                </a:lnTo>
                <a:cubicBezTo>
                  <a:pt x="2108200" y="4571562"/>
                  <a:pt x="1984996" y="4694766"/>
                  <a:pt x="1833017" y="4694766"/>
                </a:cubicBezTo>
                <a:lnTo>
                  <a:pt x="275183" y="4694766"/>
                </a:lnTo>
                <a:cubicBezTo>
                  <a:pt x="123204" y="4694766"/>
                  <a:pt x="0" y="4571562"/>
                  <a:pt x="0" y="4419583"/>
                </a:cubicBezTo>
                <a:lnTo>
                  <a:pt x="0" y="275183"/>
                </a:lnTo>
                <a:cubicBezTo>
                  <a:pt x="0" y="123204"/>
                  <a:pt x="123204" y="0"/>
                  <a:pt x="27518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1643999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FA69DBEB-8072-56AF-B87D-336485E8558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795982" y="1989667"/>
            <a:ext cx="1579418" cy="4140199"/>
          </a:xfrm>
          <a:custGeom>
            <a:avLst/>
            <a:gdLst>
              <a:gd name="connsiteX0" fmla="*/ 263242 w 1579418"/>
              <a:gd name="connsiteY0" fmla="*/ 0 h 4140199"/>
              <a:gd name="connsiteX1" fmla="*/ 1316176 w 1579418"/>
              <a:gd name="connsiteY1" fmla="*/ 0 h 4140199"/>
              <a:gd name="connsiteX2" fmla="*/ 1579418 w 1579418"/>
              <a:gd name="connsiteY2" fmla="*/ 263242 h 4140199"/>
              <a:gd name="connsiteX3" fmla="*/ 1579418 w 1579418"/>
              <a:gd name="connsiteY3" fmla="*/ 3876957 h 4140199"/>
              <a:gd name="connsiteX4" fmla="*/ 1316176 w 1579418"/>
              <a:gd name="connsiteY4" fmla="*/ 4140199 h 4140199"/>
              <a:gd name="connsiteX5" fmla="*/ 263242 w 1579418"/>
              <a:gd name="connsiteY5" fmla="*/ 4140199 h 4140199"/>
              <a:gd name="connsiteX6" fmla="*/ 0 w 1579418"/>
              <a:gd name="connsiteY6" fmla="*/ 3876957 h 4140199"/>
              <a:gd name="connsiteX7" fmla="*/ 0 w 1579418"/>
              <a:gd name="connsiteY7" fmla="*/ 263242 h 4140199"/>
              <a:gd name="connsiteX8" fmla="*/ 263242 w 1579418"/>
              <a:gd name="connsiteY8" fmla="*/ 0 h 4140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79418" h="4140199">
                <a:moveTo>
                  <a:pt x="263242" y="0"/>
                </a:moveTo>
                <a:lnTo>
                  <a:pt x="1316176" y="0"/>
                </a:lnTo>
                <a:cubicBezTo>
                  <a:pt x="1461561" y="0"/>
                  <a:pt x="1579418" y="117857"/>
                  <a:pt x="1579418" y="263242"/>
                </a:cubicBezTo>
                <a:lnTo>
                  <a:pt x="1579418" y="3876957"/>
                </a:lnTo>
                <a:cubicBezTo>
                  <a:pt x="1579418" y="4022342"/>
                  <a:pt x="1461561" y="4140199"/>
                  <a:pt x="1316176" y="4140199"/>
                </a:cubicBezTo>
                <a:lnTo>
                  <a:pt x="263242" y="4140199"/>
                </a:lnTo>
                <a:cubicBezTo>
                  <a:pt x="117857" y="4140199"/>
                  <a:pt x="0" y="4022342"/>
                  <a:pt x="0" y="3876957"/>
                </a:cubicBezTo>
                <a:lnTo>
                  <a:pt x="0" y="263242"/>
                </a:lnTo>
                <a:cubicBezTo>
                  <a:pt x="0" y="117857"/>
                  <a:pt x="117857" y="0"/>
                  <a:pt x="263242" y="0"/>
                </a:cubicBezTo>
                <a:close/>
              </a:path>
            </a:pathLst>
          </a:custGeom>
          <a:scene3d>
            <a:camera prst="perspectiveLeft"/>
            <a:lightRig rig="threePt" dir="t"/>
          </a:scene3d>
        </p:spPr>
        <p:txBody>
          <a:bodyPr wrap="square">
            <a:noAutofit/>
          </a:bodyPr>
          <a:lstStyle/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869901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8311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 Number Placeholder 5">
            <a:extLst>
              <a:ext uri="{FF2B5EF4-FFF2-40B4-BE49-F238E27FC236}">
                <a16:creationId xmlns:a16="http://schemas.microsoft.com/office/drawing/2014/main" id="{178FF86C-FC32-09FE-3766-87C925EA950F}"/>
              </a:ext>
            </a:extLst>
          </p:cNvPr>
          <p:cNvSpPr txBox="1">
            <a:spLocks/>
          </p:cNvSpPr>
          <p:nvPr userDrawn="1"/>
        </p:nvSpPr>
        <p:spPr>
          <a:xfrm>
            <a:off x="9182100" y="62134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2DA46F-B73D-4061-9108-68FB34F0DFA4}" type="slidenum">
              <a:rPr kumimoji="0" lang="en-ID" sz="1200" b="1" i="0" u="none" strike="noStrike" kern="1200" cap="none" spc="0" normalizeH="0" baseline="0" noProof="0" smtClean="0">
                <a:ln>
                  <a:noFill/>
                </a:ln>
                <a:solidFill>
                  <a:srgbClr val="E15B6A"/>
                </a:solidFill>
                <a:effectLst/>
                <a:uLnTx/>
                <a:uFillTx/>
                <a:latin typeface="Inter 18p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ID" sz="1200" b="1" i="0" u="none" strike="noStrike" kern="1200" cap="none" spc="0" normalizeH="0" baseline="0" noProof="0">
              <a:ln>
                <a:noFill/>
              </a:ln>
              <a:solidFill>
                <a:srgbClr val="E15B6A"/>
              </a:solidFill>
              <a:effectLst/>
              <a:uLnTx/>
              <a:uFillTx/>
              <a:latin typeface="Inter 18p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5586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55">
          <p15:clr>
            <a:srgbClr val="F26B43"/>
          </p15:clr>
        </p15:guide>
        <p15:guide id="2" pos="7423">
          <p15:clr>
            <a:srgbClr val="F26B43"/>
          </p15:clr>
        </p15:guide>
        <p15:guide id="3" orient="horz" pos="4065">
          <p15:clr>
            <a:srgbClr val="F26B43"/>
          </p15:clr>
        </p15:guide>
        <p15:guide id="4" pos="257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7.jpeg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9.png"/><Relationship Id="rId7" Type="http://schemas.openxmlformats.org/officeDocument/2006/relationships/image" Target="../media/image6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24BA59-2BF0-4BFF-8CCD-37B0C642607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509A4BF-A1AA-4132-A7BA-40026683BD8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DFC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4D7837-EFB1-45D3-9EF6-47BE294733DE}"/>
              </a:ext>
            </a:extLst>
          </p:cNvPr>
          <p:cNvSpPr txBox="1"/>
          <p:nvPr/>
        </p:nvSpPr>
        <p:spPr>
          <a:xfrm>
            <a:off x="833281" y="1644716"/>
            <a:ext cx="629141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 err="1">
                <a:solidFill>
                  <a:schemeClr val="accent1">
                    <a:lumMod val="50000"/>
                  </a:schemeClr>
                </a:solidFill>
                <a:latin typeface="+mj-lt"/>
              </a:rPr>
              <a:t>MOMentum</a:t>
            </a:r>
            <a:r>
              <a:rPr lang="en-US" sz="7200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 - </a:t>
            </a:r>
            <a:r>
              <a:rPr lang="en-US" sz="7200" b="1" dirty="0" smtClean="0">
                <a:solidFill>
                  <a:schemeClr val="accent4"/>
                </a:solidFill>
                <a:latin typeface="+mj-lt"/>
              </a:rPr>
              <a:t> </a:t>
            </a:r>
            <a:r>
              <a:rPr lang="en-US" sz="4400" b="1" dirty="0" smtClean="0">
                <a:solidFill>
                  <a:schemeClr val="accent4"/>
                </a:solidFill>
                <a:latin typeface="+mj-lt"/>
              </a:rPr>
              <a:t>empowering postpartum </a:t>
            </a:r>
            <a:r>
              <a:rPr lang="en-US" sz="4400" b="1" dirty="0">
                <a:solidFill>
                  <a:schemeClr val="accent4"/>
                </a:solidFill>
                <a:latin typeface="+mj-lt"/>
              </a:rPr>
              <a:t>wellness</a:t>
            </a:r>
            <a:endParaRPr lang="en-ID" sz="4400" b="1" dirty="0">
              <a:latin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E87174-7DA5-4CBB-87E5-B240253D139E}"/>
              </a:ext>
            </a:extLst>
          </p:cNvPr>
          <p:cNvSpPr txBox="1"/>
          <p:nvPr/>
        </p:nvSpPr>
        <p:spPr>
          <a:xfrm>
            <a:off x="833281" y="1207711"/>
            <a:ext cx="4210916" cy="338554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1600" spc="300" dirty="0" smtClean="0">
                <a:latin typeface="+mj-lt"/>
              </a:rPr>
              <a:t>PROHECT PRESENTATION</a:t>
            </a:r>
            <a:endParaRPr lang="en-ID" sz="1600" spc="300" dirty="0"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C69B58-9D0C-4119-9C0B-522F9A076B1E}"/>
              </a:ext>
            </a:extLst>
          </p:cNvPr>
          <p:cNvSpPr txBox="1"/>
          <p:nvPr/>
        </p:nvSpPr>
        <p:spPr>
          <a:xfrm>
            <a:off x="905000" y="4365283"/>
            <a:ext cx="636184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2"/>
                </a:solidFill>
              </a:rPr>
              <a:t>Project № </a:t>
            </a:r>
            <a:r>
              <a:rPr lang="en-US" sz="1200" b="1" dirty="0">
                <a:solidFill>
                  <a:schemeClr val="tx2"/>
                </a:solidFill>
              </a:rPr>
              <a:t>2024-2-BG01-KA210-ADU-000284522</a:t>
            </a:r>
            <a:r>
              <a:rPr lang="en-US" sz="1200" dirty="0">
                <a:solidFill>
                  <a:schemeClr val="tx2"/>
                </a:solidFill>
              </a:rPr>
              <a:t/>
            </a:r>
            <a:br>
              <a:rPr lang="en-US" sz="1200" dirty="0">
                <a:solidFill>
                  <a:schemeClr val="tx2"/>
                </a:solidFill>
              </a:rPr>
            </a:br>
            <a:r>
              <a:rPr lang="en-US" sz="1200" dirty="0" err="1" smtClean="0">
                <a:solidFill>
                  <a:schemeClr val="tx2"/>
                </a:solidFill>
              </a:rPr>
              <a:t>Programme</a:t>
            </a:r>
            <a:r>
              <a:rPr lang="en-US" sz="1200" dirty="0" smtClean="0">
                <a:solidFill>
                  <a:schemeClr val="tx2"/>
                </a:solidFill>
              </a:rPr>
              <a:t> </a:t>
            </a:r>
            <a:r>
              <a:rPr lang="en-US" sz="1200" b="1" dirty="0">
                <a:solidFill>
                  <a:schemeClr val="tx2"/>
                </a:solidFill>
              </a:rPr>
              <a:t>Erasmus+</a:t>
            </a:r>
          </a:p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2"/>
                </a:solidFill>
              </a:rPr>
              <a:t>Action Type </a:t>
            </a:r>
            <a:r>
              <a:rPr lang="en-US" sz="1200" b="1" dirty="0">
                <a:solidFill>
                  <a:schemeClr val="tx2"/>
                </a:solidFill>
              </a:rPr>
              <a:t>KA210-ADU - Small-scale partnerships in adult </a:t>
            </a:r>
            <a:r>
              <a:rPr lang="en-US" sz="1200" b="1" dirty="0" smtClean="0">
                <a:solidFill>
                  <a:schemeClr val="tx2"/>
                </a:solidFill>
              </a:rPr>
              <a:t>education </a:t>
            </a:r>
            <a:r>
              <a:rPr lang="en-US" sz="1200" dirty="0" smtClean="0">
                <a:solidFill>
                  <a:schemeClr val="tx2"/>
                </a:solidFill>
              </a:rPr>
              <a:t>(KA210-ADU</a:t>
            </a:r>
            <a:r>
              <a:rPr lang="en-US" sz="1200" dirty="0">
                <a:solidFill>
                  <a:schemeClr val="tx2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2"/>
                </a:solidFill>
              </a:rPr>
              <a:t>Call </a:t>
            </a:r>
            <a:r>
              <a:rPr lang="en-US" sz="1200" b="1" dirty="0" smtClean="0">
                <a:solidFill>
                  <a:schemeClr val="tx2"/>
                </a:solidFill>
              </a:rPr>
              <a:t>2024</a:t>
            </a:r>
            <a:r>
              <a:rPr lang="en-US" sz="1200" dirty="0" smtClean="0">
                <a:solidFill>
                  <a:schemeClr val="tx2"/>
                </a:solidFill>
              </a:rPr>
              <a:t>, Round</a:t>
            </a:r>
            <a:r>
              <a:rPr lang="en-US" sz="1200" b="1" dirty="0" smtClean="0">
                <a:solidFill>
                  <a:schemeClr val="tx2"/>
                </a:solidFill>
              </a:rPr>
              <a:t> 2</a:t>
            </a:r>
            <a:endParaRPr lang="en-ID" sz="1200" b="1" dirty="0">
              <a:solidFill>
                <a:schemeClr val="tx2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4821DD0-E886-4C5D-A54E-B04695F8EDF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2" b="20393"/>
          <a:stretch/>
        </p:blipFill>
        <p:spPr>
          <a:xfrm rot="16200000">
            <a:off x="4800681" y="895269"/>
            <a:ext cx="9735166" cy="5087128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60A423C3-E1B7-4596-A58A-631FF56D48EC}"/>
              </a:ext>
            </a:extLst>
          </p:cNvPr>
          <p:cNvGrpSpPr/>
          <p:nvPr/>
        </p:nvGrpSpPr>
        <p:grpSpPr>
          <a:xfrm>
            <a:off x="-836588" y="4311289"/>
            <a:ext cx="2474292" cy="3499706"/>
            <a:chOff x="-931242" y="3816153"/>
            <a:chExt cx="2824353" cy="3994842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DADC73F-16D3-4462-BD31-0219C34848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931242" y="3816153"/>
              <a:ext cx="2824353" cy="3994842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94AF016C-9019-48D6-9AD5-887F4FCAAF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24366">
              <a:off x="-314818" y="4975374"/>
              <a:ext cx="1939792" cy="2743695"/>
            </a:xfrm>
            <a:prstGeom prst="rect">
              <a:avLst/>
            </a:prstGeom>
          </p:spPr>
        </p:pic>
      </p:grpSp>
      <p:pic>
        <p:nvPicPr>
          <p:cNvPr id="3" name="Контейнер за картина 2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223" b="89844" l="10938" r="85938">
                        <a14:foregroundMark x1="38281" y1="44043" x2="38281" y2="44043"/>
                        <a14:foregroundMark x1="41113" y1="36621" x2="41113" y2="36621"/>
                        <a14:foregroundMark x1="48535" y1="36230" x2="48535" y2="36230"/>
                        <a14:foregroundMark x1="52930" y1="47559" x2="52930" y2="47559"/>
                        <a14:foregroundMark x1="62012" y1="43945" x2="62012" y2="43945"/>
                        <a14:foregroundMark x1="58105" y1="34766" x2="58105" y2="34766"/>
                        <a14:foregroundMark x1="60254" y1="47266" x2="60254" y2="47266"/>
                        <a14:foregroundMark x1="59668" y1="38477" x2="59668" y2="384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160" t="25185" r="30861" b="43569"/>
          <a:stretch/>
        </p:blipFill>
        <p:spPr>
          <a:xfrm>
            <a:off x="7310932" y="141483"/>
            <a:ext cx="4714661" cy="3878728"/>
          </a:xfrm>
        </p:spPr>
      </p:pic>
      <p:pic>
        <p:nvPicPr>
          <p:cNvPr id="1026" name="Картина 4" descr="C:\Users\User\AppData\Local\Microsoft\Windows\INetCache\Content.Word\спортна европа лого1-01.png"/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6121" y="3944065"/>
            <a:ext cx="963716" cy="963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1731003295937"/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7974" y="4020211"/>
            <a:ext cx="794342" cy="792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Картина 10"/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6968" y="4862428"/>
            <a:ext cx="1461737" cy="1481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706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Picture 157">
            <a:extLst>
              <a:ext uri="{FF2B5EF4-FFF2-40B4-BE49-F238E27FC236}">
                <a16:creationId xmlns:a16="http://schemas.microsoft.com/office/drawing/2014/main" id="{2A1C292A-104D-08F8-5731-56FBECAB4A19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264316" y="-2657007"/>
            <a:ext cx="3757007" cy="5314013"/>
          </a:xfrm>
          <a:prstGeom prst="rect">
            <a:avLst/>
          </a:prstGeom>
        </p:spPr>
      </p:pic>
      <p:pic>
        <p:nvPicPr>
          <p:cNvPr id="159" name="Picture 158">
            <a:extLst>
              <a:ext uri="{FF2B5EF4-FFF2-40B4-BE49-F238E27FC236}">
                <a16:creationId xmlns:a16="http://schemas.microsoft.com/office/drawing/2014/main" id="{C7B464C1-6B92-F64B-AAB4-727F1FE16FF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2" b="20393"/>
          <a:stretch/>
        </p:blipFill>
        <p:spPr>
          <a:xfrm>
            <a:off x="0" y="1991082"/>
            <a:ext cx="12192000" cy="6370951"/>
          </a:xfrm>
          <a:prstGeom prst="rect">
            <a:avLst/>
          </a:prstGeom>
        </p:spPr>
      </p:pic>
      <p:pic>
        <p:nvPicPr>
          <p:cNvPr id="160" name="Picture 159">
            <a:extLst>
              <a:ext uri="{FF2B5EF4-FFF2-40B4-BE49-F238E27FC236}">
                <a16:creationId xmlns:a16="http://schemas.microsoft.com/office/drawing/2014/main" id="{0750115C-B618-2B42-12B0-FD952FC9AF2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1242" y="3816153"/>
            <a:ext cx="2824353" cy="3994842"/>
          </a:xfrm>
          <a:prstGeom prst="rect">
            <a:avLst/>
          </a:prstGeom>
        </p:spPr>
      </p:pic>
      <p:pic>
        <p:nvPicPr>
          <p:cNvPr id="161" name="Picture 160">
            <a:extLst>
              <a:ext uri="{FF2B5EF4-FFF2-40B4-BE49-F238E27FC236}">
                <a16:creationId xmlns:a16="http://schemas.microsoft.com/office/drawing/2014/main" id="{4E6ACAEE-0BB0-81CE-A921-8110F753B5F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98889" y="3816153"/>
            <a:ext cx="2824353" cy="3994842"/>
          </a:xfrm>
          <a:prstGeom prst="rect">
            <a:avLst/>
          </a:prstGeom>
        </p:spPr>
      </p:pic>
      <p:pic>
        <p:nvPicPr>
          <p:cNvPr id="162" name="Picture 161">
            <a:extLst>
              <a:ext uri="{FF2B5EF4-FFF2-40B4-BE49-F238E27FC236}">
                <a16:creationId xmlns:a16="http://schemas.microsoft.com/office/drawing/2014/main" id="{03B36D5A-E779-93ED-3CFF-575822C9669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561" y="-2365092"/>
            <a:ext cx="3757007" cy="5314013"/>
          </a:xfrm>
          <a:prstGeom prst="rect">
            <a:avLst/>
          </a:prstGeom>
        </p:spPr>
      </p:pic>
      <p:pic>
        <p:nvPicPr>
          <p:cNvPr id="163" name="Picture 162">
            <a:extLst>
              <a:ext uri="{FF2B5EF4-FFF2-40B4-BE49-F238E27FC236}">
                <a16:creationId xmlns:a16="http://schemas.microsoft.com/office/drawing/2014/main" id="{5C81A5D7-0C7D-E5CD-E08F-3D896724D12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24366">
            <a:off x="-314818" y="4975374"/>
            <a:ext cx="1939792" cy="2743695"/>
          </a:xfrm>
          <a:prstGeom prst="rect">
            <a:avLst/>
          </a:prstGeom>
        </p:spPr>
      </p:pic>
      <p:pic>
        <p:nvPicPr>
          <p:cNvPr id="164" name="Picture 163">
            <a:extLst>
              <a:ext uri="{FF2B5EF4-FFF2-40B4-BE49-F238E27FC236}">
                <a16:creationId xmlns:a16="http://schemas.microsoft.com/office/drawing/2014/main" id="{9CFACBFC-CF70-8BDF-6C6F-6122F9923F29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5634" flipH="1">
            <a:off x="10628306" y="5129154"/>
            <a:ext cx="1817374" cy="2570544"/>
          </a:xfrm>
          <a:prstGeom prst="rect">
            <a:avLst/>
          </a:prstGeom>
        </p:spPr>
      </p:pic>
      <p:grpSp>
        <p:nvGrpSpPr>
          <p:cNvPr id="157" name="Group 156">
            <a:extLst>
              <a:ext uri="{FF2B5EF4-FFF2-40B4-BE49-F238E27FC236}">
                <a16:creationId xmlns:a16="http://schemas.microsoft.com/office/drawing/2014/main" id="{3B413134-626C-608D-C87C-EFBFDC160BF5}"/>
              </a:ext>
            </a:extLst>
          </p:cNvPr>
          <p:cNvGrpSpPr/>
          <p:nvPr/>
        </p:nvGrpSpPr>
        <p:grpSpPr>
          <a:xfrm>
            <a:off x="7140934" y="1699488"/>
            <a:ext cx="3922692" cy="3442026"/>
            <a:chOff x="6345386" y="744681"/>
            <a:chExt cx="4718240" cy="4110509"/>
          </a:xfrm>
        </p:grpSpPr>
        <p:sp>
          <p:nvSpPr>
            <p:cNvPr id="93" name="Rectangle: Top Corners Rounded 92">
              <a:extLst>
                <a:ext uri="{FF2B5EF4-FFF2-40B4-BE49-F238E27FC236}">
                  <a16:creationId xmlns:a16="http://schemas.microsoft.com/office/drawing/2014/main" id="{1A3A6D82-60EC-C958-E422-700E86987F22}"/>
                </a:ext>
              </a:extLst>
            </p:cNvPr>
            <p:cNvSpPr/>
            <p:nvPr/>
          </p:nvSpPr>
          <p:spPr>
            <a:xfrm>
              <a:off x="6346577" y="744681"/>
              <a:ext cx="4715859" cy="611911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23F5A435-B078-F9BA-26D9-008216AEEE1F}"/>
                </a:ext>
              </a:extLst>
            </p:cNvPr>
            <p:cNvSpPr txBox="1"/>
            <p:nvPr/>
          </p:nvSpPr>
          <p:spPr>
            <a:xfrm>
              <a:off x="6497869" y="865970"/>
              <a:ext cx="3193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+mj-lt"/>
                </a:rPr>
                <a:t>S</a:t>
              </a:r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D7B851EA-E5B8-F660-966F-C01AA173DFE6}"/>
                </a:ext>
              </a:extLst>
            </p:cNvPr>
            <p:cNvSpPr txBox="1"/>
            <p:nvPr/>
          </p:nvSpPr>
          <p:spPr>
            <a:xfrm>
              <a:off x="7140921" y="865970"/>
              <a:ext cx="3978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+mj-lt"/>
                </a:rPr>
                <a:t>M</a:t>
              </a:r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7E362DC4-105E-4D8A-97F1-1E2CE4985F3E}"/>
                </a:ext>
              </a:extLst>
            </p:cNvPr>
            <p:cNvSpPr txBox="1"/>
            <p:nvPr/>
          </p:nvSpPr>
          <p:spPr>
            <a:xfrm>
              <a:off x="7845689" y="865970"/>
              <a:ext cx="3529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+mj-lt"/>
                </a:rPr>
                <a:t>T</a:t>
              </a:r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88DA4D83-520F-8510-335D-3C7A3F295427}"/>
                </a:ext>
              </a:extLst>
            </p:cNvPr>
            <p:cNvSpPr txBox="1"/>
            <p:nvPr/>
          </p:nvSpPr>
          <p:spPr>
            <a:xfrm>
              <a:off x="8495955" y="865970"/>
              <a:ext cx="4171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+mj-lt"/>
                </a:rPr>
                <a:t>W</a:t>
              </a:r>
            </a:p>
          </p:txBody>
        </p: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957F3CDD-A4C0-935C-1D11-363167832D42}"/>
                </a:ext>
              </a:extLst>
            </p:cNvPr>
            <p:cNvSpPr txBox="1"/>
            <p:nvPr/>
          </p:nvSpPr>
          <p:spPr>
            <a:xfrm>
              <a:off x="9210341" y="865970"/>
              <a:ext cx="3529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+mj-lt"/>
                </a:rPr>
                <a:t>T</a:t>
              </a: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7ED31087-17AE-110B-B1F5-55D12C3BB980}"/>
                </a:ext>
              </a:extLst>
            </p:cNvPr>
            <p:cNvSpPr txBox="1"/>
            <p:nvPr/>
          </p:nvSpPr>
          <p:spPr>
            <a:xfrm>
              <a:off x="9903087" y="865970"/>
              <a:ext cx="3321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+mj-lt"/>
                </a:rPr>
                <a:t>F</a:t>
              </a:r>
            </a:p>
          </p:txBody>
        </p:sp>
        <p:sp>
          <p:nvSpPr>
            <p:cNvPr id="100" name="TextBox 99">
              <a:extLst>
                <a:ext uri="{FF2B5EF4-FFF2-40B4-BE49-F238E27FC236}">
                  <a16:creationId xmlns:a16="http://schemas.microsoft.com/office/drawing/2014/main" id="{D04BF57D-4681-1312-90CA-29B39B318B1C}"/>
                </a:ext>
              </a:extLst>
            </p:cNvPr>
            <p:cNvSpPr txBox="1"/>
            <p:nvPr/>
          </p:nvSpPr>
          <p:spPr>
            <a:xfrm>
              <a:off x="10591825" y="865970"/>
              <a:ext cx="3193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+mj-lt"/>
                </a:rPr>
                <a:t>S</a:t>
              </a:r>
            </a:p>
          </p:txBody>
        </p:sp>
        <p:sp>
          <p:nvSpPr>
            <p:cNvPr id="101" name="Rectangle: Rounded Corners 100">
              <a:extLst>
                <a:ext uri="{FF2B5EF4-FFF2-40B4-BE49-F238E27FC236}">
                  <a16:creationId xmlns:a16="http://schemas.microsoft.com/office/drawing/2014/main" id="{400D378D-3039-0E7F-4D35-96755EC0E745}"/>
                </a:ext>
              </a:extLst>
            </p:cNvPr>
            <p:cNvSpPr/>
            <p:nvPr/>
          </p:nvSpPr>
          <p:spPr>
            <a:xfrm>
              <a:off x="6345387" y="1481345"/>
              <a:ext cx="621904" cy="611911"/>
            </a:xfrm>
            <a:prstGeom prst="round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bg2">
                      <a:lumMod val="75000"/>
                    </a:schemeClr>
                  </a:solidFill>
                </a:rPr>
                <a:t>27</a:t>
              </a:r>
            </a:p>
          </p:txBody>
        </p:sp>
        <p:sp>
          <p:nvSpPr>
            <p:cNvPr id="102" name="Rectangle: Rounded Corners 101">
              <a:extLst>
                <a:ext uri="{FF2B5EF4-FFF2-40B4-BE49-F238E27FC236}">
                  <a16:creationId xmlns:a16="http://schemas.microsoft.com/office/drawing/2014/main" id="{82C8A0FC-8185-7296-9BBE-D78F01E3C8B4}"/>
                </a:ext>
              </a:extLst>
            </p:cNvPr>
            <p:cNvSpPr/>
            <p:nvPr/>
          </p:nvSpPr>
          <p:spPr>
            <a:xfrm>
              <a:off x="6345386" y="2171829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4</a:t>
              </a:r>
            </a:p>
          </p:txBody>
        </p:sp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4CF08EDF-D14D-DDE7-CAE6-7C69E9A81B66}"/>
                </a:ext>
              </a:extLst>
            </p:cNvPr>
            <p:cNvSpPr/>
            <p:nvPr/>
          </p:nvSpPr>
          <p:spPr>
            <a:xfrm>
              <a:off x="6347766" y="2862313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11</a:t>
              </a:r>
            </a:p>
          </p:txBody>
        </p:sp>
        <p:sp>
          <p:nvSpPr>
            <p:cNvPr id="104" name="Rectangle: Rounded Corners 103">
              <a:extLst>
                <a:ext uri="{FF2B5EF4-FFF2-40B4-BE49-F238E27FC236}">
                  <a16:creationId xmlns:a16="http://schemas.microsoft.com/office/drawing/2014/main" id="{B68661FB-A1BD-51B7-3FCE-04F614690361}"/>
                </a:ext>
              </a:extLst>
            </p:cNvPr>
            <p:cNvSpPr/>
            <p:nvPr/>
          </p:nvSpPr>
          <p:spPr>
            <a:xfrm>
              <a:off x="6345386" y="3552797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18</a:t>
              </a:r>
            </a:p>
          </p:txBody>
        </p:sp>
        <p:sp>
          <p:nvSpPr>
            <p:cNvPr id="105" name="Rectangle: Rounded Corners 104">
              <a:extLst>
                <a:ext uri="{FF2B5EF4-FFF2-40B4-BE49-F238E27FC236}">
                  <a16:creationId xmlns:a16="http://schemas.microsoft.com/office/drawing/2014/main" id="{D72959C1-DA32-60A6-381D-027941BD8A49}"/>
                </a:ext>
              </a:extLst>
            </p:cNvPr>
            <p:cNvSpPr/>
            <p:nvPr/>
          </p:nvSpPr>
          <p:spPr>
            <a:xfrm>
              <a:off x="6345386" y="4243279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25</a:t>
              </a:r>
            </a:p>
          </p:txBody>
        </p:sp>
        <p:sp>
          <p:nvSpPr>
            <p:cNvPr id="106" name="Rectangle: Rounded Corners 105">
              <a:extLst>
                <a:ext uri="{FF2B5EF4-FFF2-40B4-BE49-F238E27FC236}">
                  <a16:creationId xmlns:a16="http://schemas.microsoft.com/office/drawing/2014/main" id="{B02B0B0F-0767-E02E-F987-431E91D1D9F7}"/>
                </a:ext>
              </a:extLst>
            </p:cNvPr>
            <p:cNvSpPr/>
            <p:nvPr/>
          </p:nvSpPr>
          <p:spPr>
            <a:xfrm>
              <a:off x="7027713" y="1481345"/>
              <a:ext cx="621904" cy="611911"/>
            </a:xfrm>
            <a:prstGeom prst="round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bg2">
                      <a:lumMod val="75000"/>
                    </a:schemeClr>
                  </a:solidFill>
                </a:rPr>
                <a:t>28</a:t>
              </a:r>
            </a:p>
          </p:txBody>
        </p:sp>
        <p:sp>
          <p:nvSpPr>
            <p:cNvPr id="107" name="Rectangle: Rounded Corners 106">
              <a:extLst>
                <a:ext uri="{FF2B5EF4-FFF2-40B4-BE49-F238E27FC236}">
                  <a16:creationId xmlns:a16="http://schemas.microsoft.com/office/drawing/2014/main" id="{4CF8FDA4-63AC-E06F-423C-4D3970A7EC46}"/>
                </a:ext>
              </a:extLst>
            </p:cNvPr>
            <p:cNvSpPr/>
            <p:nvPr/>
          </p:nvSpPr>
          <p:spPr>
            <a:xfrm>
              <a:off x="7027712" y="2171829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5</a:t>
              </a:r>
            </a:p>
          </p:txBody>
        </p:sp>
        <p:sp>
          <p:nvSpPr>
            <p:cNvPr id="108" name="Rectangle: Rounded Corners 107">
              <a:extLst>
                <a:ext uri="{FF2B5EF4-FFF2-40B4-BE49-F238E27FC236}">
                  <a16:creationId xmlns:a16="http://schemas.microsoft.com/office/drawing/2014/main" id="{B167503E-84CD-756C-5147-B89C92FE0C05}"/>
                </a:ext>
              </a:extLst>
            </p:cNvPr>
            <p:cNvSpPr/>
            <p:nvPr/>
          </p:nvSpPr>
          <p:spPr>
            <a:xfrm>
              <a:off x="7030092" y="2862313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12</a:t>
              </a:r>
            </a:p>
          </p:txBody>
        </p:sp>
        <p:sp>
          <p:nvSpPr>
            <p:cNvPr id="109" name="Rectangle: Rounded Corners 108">
              <a:extLst>
                <a:ext uri="{FF2B5EF4-FFF2-40B4-BE49-F238E27FC236}">
                  <a16:creationId xmlns:a16="http://schemas.microsoft.com/office/drawing/2014/main" id="{ED93B57B-7FA9-B7AA-0C05-20A1488E10DC}"/>
                </a:ext>
              </a:extLst>
            </p:cNvPr>
            <p:cNvSpPr/>
            <p:nvPr/>
          </p:nvSpPr>
          <p:spPr>
            <a:xfrm>
              <a:off x="7027712" y="3552797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19</a:t>
              </a:r>
            </a:p>
          </p:txBody>
        </p:sp>
        <p:sp>
          <p:nvSpPr>
            <p:cNvPr id="110" name="Rectangle: Rounded Corners 109">
              <a:extLst>
                <a:ext uri="{FF2B5EF4-FFF2-40B4-BE49-F238E27FC236}">
                  <a16:creationId xmlns:a16="http://schemas.microsoft.com/office/drawing/2014/main" id="{67837DC6-1A09-F273-A446-E413CBB14E5D}"/>
                </a:ext>
              </a:extLst>
            </p:cNvPr>
            <p:cNvSpPr/>
            <p:nvPr/>
          </p:nvSpPr>
          <p:spPr>
            <a:xfrm>
              <a:off x="7027712" y="4243279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26</a:t>
              </a:r>
            </a:p>
          </p:txBody>
        </p:sp>
        <p:sp>
          <p:nvSpPr>
            <p:cNvPr id="111" name="Rectangle: Rounded Corners 110">
              <a:extLst>
                <a:ext uri="{FF2B5EF4-FFF2-40B4-BE49-F238E27FC236}">
                  <a16:creationId xmlns:a16="http://schemas.microsoft.com/office/drawing/2014/main" id="{54492D3D-15A8-6722-CBE7-74A3A4471471}"/>
                </a:ext>
              </a:extLst>
            </p:cNvPr>
            <p:cNvSpPr/>
            <p:nvPr/>
          </p:nvSpPr>
          <p:spPr>
            <a:xfrm>
              <a:off x="7710039" y="1481345"/>
              <a:ext cx="621904" cy="611911"/>
            </a:xfrm>
            <a:prstGeom prst="round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bg2">
                      <a:lumMod val="75000"/>
                    </a:schemeClr>
                  </a:solidFill>
                </a:rPr>
                <a:t>29</a:t>
              </a:r>
            </a:p>
          </p:txBody>
        </p:sp>
        <p:sp>
          <p:nvSpPr>
            <p:cNvPr id="112" name="Rectangle: Rounded Corners 111">
              <a:extLst>
                <a:ext uri="{FF2B5EF4-FFF2-40B4-BE49-F238E27FC236}">
                  <a16:creationId xmlns:a16="http://schemas.microsoft.com/office/drawing/2014/main" id="{B94D06AA-3711-4369-AB15-494B729D63A6}"/>
                </a:ext>
              </a:extLst>
            </p:cNvPr>
            <p:cNvSpPr/>
            <p:nvPr/>
          </p:nvSpPr>
          <p:spPr>
            <a:xfrm>
              <a:off x="7710038" y="2171829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6</a:t>
              </a:r>
            </a:p>
          </p:txBody>
        </p:sp>
        <p:sp>
          <p:nvSpPr>
            <p:cNvPr id="113" name="Rectangle: Rounded Corners 112">
              <a:extLst>
                <a:ext uri="{FF2B5EF4-FFF2-40B4-BE49-F238E27FC236}">
                  <a16:creationId xmlns:a16="http://schemas.microsoft.com/office/drawing/2014/main" id="{05D4F10E-5A42-27F9-AB05-195E6713A269}"/>
                </a:ext>
              </a:extLst>
            </p:cNvPr>
            <p:cNvSpPr/>
            <p:nvPr/>
          </p:nvSpPr>
          <p:spPr>
            <a:xfrm>
              <a:off x="7712418" y="2862313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13</a:t>
              </a:r>
            </a:p>
          </p:txBody>
        </p:sp>
        <p:sp>
          <p:nvSpPr>
            <p:cNvPr id="114" name="Rectangle: Rounded Corners 113">
              <a:extLst>
                <a:ext uri="{FF2B5EF4-FFF2-40B4-BE49-F238E27FC236}">
                  <a16:creationId xmlns:a16="http://schemas.microsoft.com/office/drawing/2014/main" id="{DD8731BC-FD8E-5DF1-D1EB-20E3F2660C3F}"/>
                </a:ext>
              </a:extLst>
            </p:cNvPr>
            <p:cNvSpPr/>
            <p:nvPr/>
          </p:nvSpPr>
          <p:spPr>
            <a:xfrm>
              <a:off x="7710038" y="3552797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20</a:t>
              </a:r>
            </a:p>
          </p:txBody>
        </p:sp>
        <p:sp>
          <p:nvSpPr>
            <p:cNvPr id="115" name="Rectangle: Rounded Corners 114">
              <a:extLst>
                <a:ext uri="{FF2B5EF4-FFF2-40B4-BE49-F238E27FC236}">
                  <a16:creationId xmlns:a16="http://schemas.microsoft.com/office/drawing/2014/main" id="{13035A84-5849-410D-90E6-1B05DE1423C2}"/>
                </a:ext>
              </a:extLst>
            </p:cNvPr>
            <p:cNvSpPr/>
            <p:nvPr/>
          </p:nvSpPr>
          <p:spPr>
            <a:xfrm>
              <a:off x="7710038" y="4243279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27</a:t>
              </a:r>
            </a:p>
          </p:txBody>
        </p:sp>
        <p:sp>
          <p:nvSpPr>
            <p:cNvPr id="116" name="Rectangle: Rounded Corners 115">
              <a:extLst>
                <a:ext uri="{FF2B5EF4-FFF2-40B4-BE49-F238E27FC236}">
                  <a16:creationId xmlns:a16="http://schemas.microsoft.com/office/drawing/2014/main" id="{3DCC761D-9AA9-4B0D-6763-1FAF427BA539}"/>
                </a:ext>
              </a:extLst>
            </p:cNvPr>
            <p:cNvSpPr/>
            <p:nvPr/>
          </p:nvSpPr>
          <p:spPr>
            <a:xfrm>
              <a:off x="8392365" y="1481345"/>
              <a:ext cx="621904" cy="611911"/>
            </a:xfrm>
            <a:prstGeom prst="round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bg2">
                      <a:lumMod val="75000"/>
                    </a:schemeClr>
                  </a:solidFill>
                </a:rPr>
                <a:t>30</a:t>
              </a:r>
            </a:p>
          </p:txBody>
        </p:sp>
        <p:sp>
          <p:nvSpPr>
            <p:cNvPr id="117" name="Rectangle: Rounded Corners 116">
              <a:extLst>
                <a:ext uri="{FF2B5EF4-FFF2-40B4-BE49-F238E27FC236}">
                  <a16:creationId xmlns:a16="http://schemas.microsoft.com/office/drawing/2014/main" id="{0C4C0326-2648-D8ED-DBBE-D076AC08F515}"/>
                </a:ext>
              </a:extLst>
            </p:cNvPr>
            <p:cNvSpPr/>
            <p:nvPr/>
          </p:nvSpPr>
          <p:spPr>
            <a:xfrm>
              <a:off x="8392364" y="2171829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7</a:t>
              </a:r>
            </a:p>
          </p:txBody>
        </p:sp>
        <p:sp>
          <p:nvSpPr>
            <p:cNvPr id="118" name="Rectangle: Rounded Corners 117">
              <a:extLst>
                <a:ext uri="{FF2B5EF4-FFF2-40B4-BE49-F238E27FC236}">
                  <a16:creationId xmlns:a16="http://schemas.microsoft.com/office/drawing/2014/main" id="{C11E98BE-958D-29B7-48AF-2D1F93EAE15C}"/>
                </a:ext>
              </a:extLst>
            </p:cNvPr>
            <p:cNvSpPr/>
            <p:nvPr/>
          </p:nvSpPr>
          <p:spPr>
            <a:xfrm>
              <a:off x="8394744" y="2862313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14</a:t>
              </a:r>
            </a:p>
          </p:txBody>
        </p:sp>
        <p:sp>
          <p:nvSpPr>
            <p:cNvPr id="119" name="Rectangle: Rounded Corners 118">
              <a:extLst>
                <a:ext uri="{FF2B5EF4-FFF2-40B4-BE49-F238E27FC236}">
                  <a16:creationId xmlns:a16="http://schemas.microsoft.com/office/drawing/2014/main" id="{47BF813F-A0A4-478E-A760-C0F35CA4114E}"/>
                </a:ext>
              </a:extLst>
            </p:cNvPr>
            <p:cNvSpPr/>
            <p:nvPr/>
          </p:nvSpPr>
          <p:spPr>
            <a:xfrm>
              <a:off x="8392364" y="3552797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21</a:t>
              </a:r>
            </a:p>
          </p:txBody>
        </p:sp>
        <p:sp>
          <p:nvSpPr>
            <p:cNvPr id="120" name="Rectangle: Rounded Corners 119">
              <a:extLst>
                <a:ext uri="{FF2B5EF4-FFF2-40B4-BE49-F238E27FC236}">
                  <a16:creationId xmlns:a16="http://schemas.microsoft.com/office/drawing/2014/main" id="{C32B7778-771E-8718-C9CA-00B8FD65F456}"/>
                </a:ext>
              </a:extLst>
            </p:cNvPr>
            <p:cNvSpPr/>
            <p:nvPr/>
          </p:nvSpPr>
          <p:spPr>
            <a:xfrm>
              <a:off x="8392364" y="4243279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28</a:t>
              </a:r>
            </a:p>
          </p:txBody>
        </p:sp>
        <p:sp>
          <p:nvSpPr>
            <p:cNvPr id="121" name="Rectangle: Rounded Corners 120">
              <a:extLst>
                <a:ext uri="{FF2B5EF4-FFF2-40B4-BE49-F238E27FC236}">
                  <a16:creationId xmlns:a16="http://schemas.microsoft.com/office/drawing/2014/main" id="{EC8FC571-AEC5-03FD-EF85-1AFB9E8C99B2}"/>
                </a:ext>
              </a:extLst>
            </p:cNvPr>
            <p:cNvSpPr/>
            <p:nvPr/>
          </p:nvSpPr>
          <p:spPr>
            <a:xfrm>
              <a:off x="9074691" y="1481345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1</a:t>
              </a:r>
            </a:p>
          </p:txBody>
        </p:sp>
        <p:sp>
          <p:nvSpPr>
            <p:cNvPr id="122" name="Rectangle: Rounded Corners 121">
              <a:extLst>
                <a:ext uri="{FF2B5EF4-FFF2-40B4-BE49-F238E27FC236}">
                  <a16:creationId xmlns:a16="http://schemas.microsoft.com/office/drawing/2014/main" id="{2007D061-EAF9-0505-27ED-BA61895B20FF}"/>
                </a:ext>
              </a:extLst>
            </p:cNvPr>
            <p:cNvSpPr/>
            <p:nvPr/>
          </p:nvSpPr>
          <p:spPr>
            <a:xfrm>
              <a:off x="9074690" y="2171829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8</a:t>
              </a:r>
            </a:p>
          </p:txBody>
        </p:sp>
        <p:sp>
          <p:nvSpPr>
            <p:cNvPr id="123" name="Rectangle: Rounded Corners 122">
              <a:extLst>
                <a:ext uri="{FF2B5EF4-FFF2-40B4-BE49-F238E27FC236}">
                  <a16:creationId xmlns:a16="http://schemas.microsoft.com/office/drawing/2014/main" id="{E2BDDFE1-5300-DDCC-96C0-BFD756778386}"/>
                </a:ext>
              </a:extLst>
            </p:cNvPr>
            <p:cNvSpPr/>
            <p:nvPr/>
          </p:nvSpPr>
          <p:spPr>
            <a:xfrm>
              <a:off x="9077070" y="2862313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15</a:t>
              </a:r>
            </a:p>
          </p:txBody>
        </p:sp>
        <p:sp>
          <p:nvSpPr>
            <p:cNvPr id="124" name="Rectangle: Rounded Corners 123">
              <a:extLst>
                <a:ext uri="{FF2B5EF4-FFF2-40B4-BE49-F238E27FC236}">
                  <a16:creationId xmlns:a16="http://schemas.microsoft.com/office/drawing/2014/main" id="{8584AE2D-FE5D-4865-1558-6977783A7201}"/>
                </a:ext>
              </a:extLst>
            </p:cNvPr>
            <p:cNvSpPr/>
            <p:nvPr/>
          </p:nvSpPr>
          <p:spPr>
            <a:xfrm>
              <a:off x="9074690" y="3552797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22</a:t>
              </a:r>
            </a:p>
          </p:txBody>
        </p:sp>
        <p:sp>
          <p:nvSpPr>
            <p:cNvPr id="125" name="Rectangle: Rounded Corners 124">
              <a:extLst>
                <a:ext uri="{FF2B5EF4-FFF2-40B4-BE49-F238E27FC236}">
                  <a16:creationId xmlns:a16="http://schemas.microsoft.com/office/drawing/2014/main" id="{DFA8B600-73A3-9D01-E782-C9D25BAEE507}"/>
                </a:ext>
              </a:extLst>
            </p:cNvPr>
            <p:cNvSpPr/>
            <p:nvPr/>
          </p:nvSpPr>
          <p:spPr>
            <a:xfrm>
              <a:off x="9074690" y="4243279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29</a:t>
              </a:r>
            </a:p>
          </p:txBody>
        </p:sp>
        <p:sp>
          <p:nvSpPr>
            <p:cNvPr id="126" name="Rectangle: Rounded Corners 125">
              <a:extLst>
                <a:ext uri="{FF2B5EF4-FFF2-40B4-BE49-F238E27FC236}">
                  <a16:creationId xmlns:a16="http://schemas.microsoft.com/office/drawing/2014/main" id="{1405EBC7-22E7-1B4B-82C8-952D6C8AE35E}"/>
                </a:ext>
              </a:extLst>
            </p:cNvPr>
            <p:cNvSpPr/>
            <p:nvPr/>
          </p:nvSpPr>
          <p:spPr>
            <a:xfrm>
              <a:off x="9757017" y="1481345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2</a:t>
              </a:r>
            </a:p>
          </p:txBody>
        </p:sp>
        <p:sp>
          <p:nvSpPr>
            <p:cNvPr id="127" name="Rectangle: Rounded Corners 126">
              <a:extLst>
                <a:ext uri="{FF2B5EF4-FFF2-40B4-BE49-F238E27FC236}">
                  <a16:creationId xmlns:a16="http://schemas.microsoft.com/office/drawing/2014/main" id="{A489F18C-97BE-F96F-F3CD-E752358BD22D}"/>
                </a:ext>
              </a:extLst>
            </p:cNvPr>
            <p:cNvSpPr/>
            <p:nvPr/>
          </p:nvSpPr>
          <p:spPr>
            <a:xfrm>
              <a:off x="9757016" y="2171829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9</a:t>
              </a:r>
            </a:p>
          </p:txBody>
        </p:sp>
        <p:sp>
          <p:nvSpPr>
            <p:cNvPr id="128" name="Rectangle: Rounded Corners 127">
              <a:extLst>
                <a:ext uri="{FF2B5EF4-FFF2-40B4-BE49-F238E27FC236}">
                  <a16:creationId xmlns:a16="http://schemas.microsoft.com/office/drawing/2014/main" id="{F13FE37E-0CFA-C899-15AF-420F61CFC9A6}"/>
                </a:ext>
              </a:extLst>
            </p:cNvPr>
            <p:cNvSpPr/>
            <p:nvPr/>
          </p:nvSpPr>
          <p:spPr>
            <a:xfrm>
              <a:off x="9759396" y="2862313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16</a:t>
              </a:r>
            </a:p>
          </p:txBody>
        </p:sp>
        <p:sp>
          <p:nvSpPr>
            <p:cNvPr id="129" name="Rectangle: Rounded Corners 128">
              <a:extLst>
                <a:ext uri="{FF2B5EF4-FFF2-40B4-BE49-F238E27FC236}">
                  <a16:creationId xmlns:a16="http://schemas.microsoft.com/office/drawing/2014/main" id="{F85F2A82-DF56-33C6-AB7C-94E7248C6CBE}"/>
                </a:ext>
              </a:extLst>
            </p:cNvPr>
            <p:cNvSpPr/>
            <p:nvPr/>
          </p:nvSpPr>
          <p:spPr>
            <a:xfrm>
              <a:off x="9757016" y="3552797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23</a:t>
              </a:r>
            </a:p>
          </p:txBody>
        </p:sp>
        <p:sp>
          <p:nvSpPr>
            <p:cNvPr id="130" name="Rectangle: Rounded Corners 129">
              <a:extLst>
                <a:ext uri="{FF2B5EF4-FFF2-40B4-BE49-F238E27FC236}">
                  <a16:creationId xmlns:a16="http://schemas.microsoft.com/office/drawing/2014/main" id="{EDA4EADC-B87B-C167-C247-69B8BF609EC2}"/>
                </a:ext>
              </a:extLst>
            </p:cNvPr>
            <p:cNvSpPr/>
            <p:nvPr/>
          </p:nvSpPr>
          <p:spPr>
            <a:xfrm>
              <a:off x="9757016" y="4243279"/>
              <a:ext cx="621904" cy="611911"/>
            </a:xfrm>
            <a:prstGeom prst="round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bg2">
                      <a:lumMod val="75000"/>
                    </a:schemeClr>
                  </a:solidFill>
                </a:rPr>
                <a:t>1</a:t>
              </a:r>
            </a:p>
          </p:txBody>
        </p:sp>
        <p:sp>
          <p:nvSpPr>
            <p:cNvPr id="131" name="Rectangle: Rounded Corners 130">
              <a:extLst>
                <a:ext uri="{FF2B5EF4-FFF2-40B4-BE49-F238E27FC236}">
                  <a16:creationId xmlns:a16="http://schemas.microsoft.com/office/drawing/2014/main" id="{324BF38C-1938-6B65-2E89-BDEDB433AC8E}"/>
                </a:ext>
              </a:extLst>
            </p:cNvPr>
            <p:cNvSpPr/>
            <p:nvPr/>
          </p:nvSpPr>
          <p:spPr>
            <a:xfrm>
              <a:off x="10439343" y="1481345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3</a:t>
              </a:r>
            </a:p>
          </p:txBody>
        </p:sp>
        <p:sp>
          <p:nvSpPr>
            <p:cNvPr id="132" name="Rectangle: Rounded Corners 131">
              <a:extLst>
                <a:ext uri="{FF2B5EF4-FFF2-40B4-BE49-F238E27FC236}">
                  <a16:creationId xmlns:a16="http://schemas.microsoft.com/office/drawing/2014/main" id="{EFD9E862-6727-F112-4547-149A1BBF3088}"/>
                </a:ext>
              </a:extLst>
            </p:cNvPr>
            <p:cNvSpPr/>
            <p:nvPr/>
          </p:nvSpPr>
          <p:spPr>
            <a:xfrm>
              <a:off x="10439342" y="2171829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10</a:t>
              </a:r>
            </a:p>
          </p:txBody>
        </p:sp>
        <p:sp>
          <p:nvSpPr>
            <p:cNvPr id="133" name="Rectangle: Rounded Corners 132">
              <a:extLst>
                <a:ext uri="{FF2B5EF4-FFF2-40B4-BE49-F238E27FC236}">
                  <a16:creationId xmlns:a16="http://schemas.microsoft.com/office/drawing/2014/main" id="{AFB0F746-7815-42C0-ADB4-947D7FD27B57}"/>
                </a:ext>
              </a:extLst>
            </p:cNvPr>
            <p:cNvSpPr/>
            <p:nvPr/>
          </p:nvSpPr>
          <p:spPr>
            <a:xfrm>
              <a:off x="10441722" y="2862313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17</a:t>
              </a:r>
            </a:p>
          </p:txBody>
        </p:sp>
        <p:sp>
          <p:nvSpPr>
            <p:cNvPr id="134" name="Rectangle: Rounded Corners 133">
              <a:extLst>
                <a:ext uri="{FF2B5EF4-FFF2-40B4-BE49-F238E27FC236}">
                  <a16:creationId xmlns:a16="http://schemas.microsoft.com/office/drawing/2014/main" id="{5443CB85-CF7F-E691-10E0-F05A6D78EFBC}"/>
                </a:ext>
              </a:extLst>
            </p:cNvPr>
            <p:cNvSpPr/>
            <p:nvPr/>
          </p:nvSpPr>
          <p:spPr>
            <a:xfrm>
              <a:off x="10439342" y="3552797"/>
              <a:ext cx="621904" cy="61191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accent1">
                      <a:lumMod val="50000"/>
                    </a:schemeClr>
                  </a:solidFill>
                </a:rPr>
                <a:t>24</a:t>
              </a:r>
            </a:p>
          </p:txBody>
        </p:sp>
        <p:sp>
          <p:nvSpPr>
            <p:cNvPr id="135" name="Rectangle: Rounded Corners 134">
              <a:extLst>
                <a:ext uri="{FF2B5EF4-FFF2-40B4-BE49-F238E27FC236}">
                  <a16:creationId xmlns:a16="http://schemas.microsoft.com/office/drawing/2014/main" id="{5BDA16BD-7856-B93B-5E6F-BD82C23851B5}"/>
                </a:ext>
              </a:extLst>
            </p:cNvPr>
            <p:cNvSpPr/>
            <p:nvPr/>
          </p:nvSpPr>
          <p:spPr>
            <a:xfrm>
              <a:off x="10439342" y="4243279"/>
              <a:ext cx="621904" cy="611911"/>
            </a:xfrm>
            <a:prstGeom prst="round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bg2">
                      <a:lumMod val="75000"/>
                    </a:schemeClr>
                  </a:solidFill>
                </a:rPr>
                <a:t>2</a:t>
              </a:r>
            </a:p>
          </p:txBody>
        </p:sp>
        <p:sp>
          <p:nvSpPr>
            <p:cNvPr id="138" name="Oval 137">
              <a:extLst>
                <a:ext uri="{FF2B5EF4-FFF2-40B4-BE49-F238E27FC236}">
                  <a16:creationId xmlns:a16="http://schemas.microsoft.com/office/drawing/2014/main" id="{A57E487D-B9D6-416B-D8FF-02CF875A8931}"/>
                </a:ext>
              </a:extLst>
            </p:cNvPr>
            <p:cNvSpPr/>
            <p:nvPr/>
          </p:nvSpPr>
          <p:spPr>
            <a:xfrm>
              <a:off x="9625227" y="2032992"/>
              <a:ext cx="885481" cy="885481"/>
            </a:xfrm>
            <a:prstGeom prst="ellipse">
              <a:avLst/>
            </a:prstGeom>
            <a:noFill/>
            <a:ln w="28575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7" name="Rectangle: Rounded Corners 146">
            <a:extLst>
              <a:ext uri="{FF2B5EF4-FFF2-40B4-BE49-F238E27FC236}">
                <a16:creationId xmlns:a16="http://schemas.microsoft.com/office/drawing/2014/main" id="{B27EDB17-563E-F5FD-164F-06CBF1F1766A}"/>
              </a:ext>
            </a:extLst>
          </p:cNvPr>
          <p:cNvSpPr/>
          <p:nvPr/>
        </p:nvSpPr>
        <p:spPr>
          <a:xfrm>
            <a:off x="1297431" y="3236254"/>
            <a:ext cx="761983" cy="761983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1905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600" dirty="0" smtClean="0">
                <a:latin typeface="+mj-lt"/>
              </a:rPr>
              <a:t>2025</a:t>
            </a:r>
            <a:endParaRPr lang="en-US" sz="1600" dirty="0">
              <a:latin typeface="+mj-lt"/>
            </a:endParaRP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5F6B53AC-526A-B153-28CE-628A06054205}"/>
              </a:ext>
            </a:extLst>
          </p:cNvPr>
          <p:cNvSpPr txBox="1"/>
          <p:nvPr/>
        </p:nvSpPr>
        <p:spPr>
          <a:xfrm>
            <a:off x="2190376" y="3314933"/>
            <a:ext cx="32901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595959"/>
                </a:solidFill>
              </a:rPr>
              <a:t>Start Date:  </a:t>
            </a:r>
            <a:r>
              <a:rPr lang="bg-BG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01.01.2025</a:t>
            </a:r>
            <a:br>
              <a:rPr lang="bg-BG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</a:br>
            <a:r>
              <a:rPr lang="en-US" sz="1400" dirty="0">
                <a:solidFill>
                  <a:srgbClr val="595959"/>
                </a:solidFill>
              </a:rPr>
              <a:t>End </a:t>
            </a:r>
            <a:r>
              <a:rPr lang="en-US" sz="1400" dirty="0" smtClean="0">
                <a:solidFill>
                  <a:srgbClr val="595959"/>
                </a:solidFill>
              </a:rPr>
              <a:t>Date: </a:t>
            </a:r>
            <a:r>
              <a:rPr lang="bg-BG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31.12.2025</a:t>
            </a:r>
            <a:br>
              <a:rPr lang="bg-BG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</a:br>
            <a:r>
              <a:rPr lang="en-US" sz="1400" dirty="0">
                <a:solidFill>
                  <a:srgbClr val="595959"/>
                </a:solidFill>
              </a:rPr>
              <a:t>Total Duration: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12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months</a:t>
            </a:r>
          </a:p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 </a:t>
            </a:r>
            <a:r>
              <a:rPr lang="bg-BG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/>
            </a:r>
            <a:br>
              <a:rPr lang="bg-BG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</a:br>
            <a:endParaRPr lang="en-US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36" name="Rectangle: Rounded Corners 10">
            <a:extLst>
              <a:ext uri="{FF2B5EF4-FFF2-40B4-BE49-F238E27FC236}">
                <a16:creationId xmlns:a16="http://schemas.microsoft.com/office/drawing/2014/main" id="{6A8A9EDA-5C91-EB55-2E4C-0330A2AF1949}"/>
              </a:ext>
            </a:extLst>
          </p:cNvPr>
          <p:cNvSpPr/>
          <p:nvPr/>
        </p:nvSpPr>
        <p:spPr>
          <a:xfrm>
            <a:off x="414971" y="1752231"/>
            <a:ext cx="6410226" cy="1108935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>
            <a:outerShdw blurRad="190500" dist="1905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TextBox 4">
            <a:extLst>
              <a:ext uri="{FF2B5EF4-FFF2-40B4-BE49-F238E27FC236}">
                <a16:creationId xmlns:a16="http://schemas.microsoft.com/office/drawing/2014/main" id="{568BE98D-BAC7-F3F6-919C-78873A465432}"/>
              </a:ext>
            </a:extLst>
          </p:cNvPr>
          <p:cNvSpPr txBox="1"/>
          <p:nvPr/>
        </p:nvSpPr>
        <p:spPr>
          <a:xfrm>
            <a:off x="984465" y="1924271"/>
            <a:ext cx="52712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4400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Project Duration</a:t>
            </a:r>
            <a:endParaRPr lang="en-ID" sz="44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696202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52">
            <a:extLst>
              <a:ext uri="{FF2B5EF4-FFF2-40B4-BE49-F238E27FC236}">
                <a16:creationId xmlns:a16="http://schemas.microsoft.com/office/drawing/2014/main" id="{C15D2123-CE6D-3B04-A71E-CC8A8C3D5FD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2" b="20393"/>
          <a:stretch/>
        </p:blipFill>
        <p:spPr>
          <a:xfrm>
            <a:off x="0" y="1991082"/>
            <a:ext cx="12192000" cy="637095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25EDC1C-9111-4637-02D0-45296B12BC34}"/>
              </a:ext>
            </a:extLst>
          </p:cNvPr>
          <p:cNvSpPr/>
          <p:nvPr/>
        </p:nvSpPr>
        <p:spPr>
          <a:xfrm>
            <a:off x="1071418" y="1881914"/>
            <a:ext cx="679067" cy="1184564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3A4A4BC2-B57C-A8C1-10B8-B2BE6165A807}"/>
              </a:ext>
            </a:extLst>
          </p:cNvPr>
          <p:cNvSpPr/>
          <p:nvPr/>
        </p:nvSpPr>
        <p:spPr>
          <a:xfrm>
            <a:off x="1071418" y="2274459"/>
            <a:ext cx="3186545" cy="4800595"/>
          </a:xfrm>
          <a:prstGeom prst="round2SameRect">
            <a:avLst/>
          </a:prstGeom>
          <a:solidFill>
            <a:schemeClr val="accent1"/>
          </a:solidFill>
          <a:ln>
            <a:noFill/>
          </a:ln>
          <a:effectLst>
            <a:outerShdw blurRad="190500" dist="1905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7C1021-B2B8-0CAA-7465-86DB7D06691F}"/>
              </a:ext>
            </a:extLst>
          </p:cNvPr>
          <p:cNvSpPr txBox="1"/>
          <p:nvPr/>
        </p:nvSpPr>
        <p:spPr>
          <a:xfrm>
            <a:off x="1071418" y="1877355"/>
            <a:ext cx="4581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ID" sz="1200" dirty="0" smtClean="0">
                <a:solidFill>
                  <a:schemeClr val="bg1"/>
                </a:solidFill>
              </a:rPr>
              <a:t>1.</a:t>
            </a:r>
            <a:endParaRPr lang="en-ID" sz="1200" dirty="0">
              <a:solidFill>
                <a:schemeClr val="bg1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FA52F75-7222-2E65-4D00-8EB0A9790B0C}"/>
              </a:ext>
            </a:extLst>
          </p:cNvPr>
          <p:cNvSpPr/>
          <p:nvPr/>
        </p:nvSpPr>
        <p:spPr>
          <a:xfrm>
            <a:off x="4503562" y="1881914"/>
            <a:ext cx="462970" cy="1184564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Top Corners Rounded 10">
            <a:extLst>
              <a:ext uri="{FF2B5EF4-FFF2-40B4-BE49-F238E27FC236}">
                <a16:creationId xmlns:a16="http://schemas.microsoft.com/office/drawing/2014/main" id="{18EFE172-3E9F-ABAF-D89A-8FD6BD533693}"/>
              </a:ext>
            </a:extLst>
          </p:cNvPr>
          <p:cNvSpPr/>
          <p:nvPr/>
        </p:nvSpPr>
        <p:spPr>
          <a:xfrm>
            <a:off x="4503560" y="2274459"/>
            <a:ext cx="3186545" cy="4800595"/>
          </a:xfrm>
          <a:prstGeom prst="round2SameRect">
            <a:avLst/>
          </a:prstGeom>
          <a:solidFill>
            <a:schemeClr val="accent1"/>
          </a:solidFill>
          <a:ln>
            <a:noFill/>
          </a:ln>
          <a:effectLst>
            <a:outerShdw blurRad="190500" dist="1905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CA6D00C-D05F-4B75-143C-FB889F8D815D}"/>
              </a:ext>
            </a:extLst>
          </p:cNvPr>
          <p:cNvSpPr txBox="1"/>
          <p:nvPr/>
        </p:nvSpPr>
        <p:spPr>
          <a:xfrm>
            <a:off x="4503560" y="1877355"/>
            <a:ext cx="4629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bg-BG" sz="1200" dirty="0" smtClean="0">
                <a:solidFill>
                  <a:schemeClr val="bg1"/>
                </a:solidFill>
              </a:rPr>
              <a:t>2.</a:t>
            </a:r>
            <a:endParaRPr lang="en-ID" sz="1200" dirty="0">
              <a:solidFill>
                <a:schemeClr val="bg1"/>
              </a:solidFill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0F4CE110-F222-27FF-C156-2BD059F86B33}"/>
              </a:ext>
            </a:extLst>
          </p:cNvPr>
          <p:cNvSpPr/>
          <p:nvPr/>
        </p:nvSpPr>
        <p:spPr>
          <a:xfrm>
            <a:off x="7935702" y="1881914"/>
            <a:ext cx="458159" cy="1184564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: Top Corners Rounded 14">
            <a:extLst>
              <a:ext uri="{FF2B5EF4-FFF2-40B4-BE49-F238E27FC236}">
                <a16:creationId xmlns:a16="http://schemas.microsoft.com/office/drawing/2014/main" id="{5EDA8F7D-F479-7641-F2A4-E7B2FB02BC2A}"/>
              </a:ext>
            </a:extLst>
          </p:cNvPr>
          <p:cNvSpPr/>
          <p:nvPr/>
        </p:nvSpPr>
        <p:spPr>
          <a:xfrm>
            <a:off x="7935702" y="2274459"/>
            <a:ext cx="3545098" cy="4800595"/>
          </a:xfrm>
          <a:prstGeom prst="round2SameRect">
            <a:avLst/>
          </a:prstGeom>
          <a:solidFill>
            <a:schemeClr val="accent1"/>
          </a:solidFill>
          <a:ln>
            <a:noFill/>
          </a:ln>
          <a:effectLst>
            <a:outerShdw blurRad="190500" dist="1905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4C15347-F43E-61F9-35FA-640DCF2EDB22}"/>
              </a:ext>
            </a:extLst>
          </p:cNvPr>
          <p:cNvSpPr txBox="1"/>
          <p:nvPr/>
        </p:nvSpPr>
        <p:spPr>
          <a:xfrm>
            <a:off x="7935702" y="1877355"/>
            <a:ext cx="4581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bg-BG" sz="1200" dirty="0" smtClean="0">
                <a:solidFill>
                  <a:schemeClr val="bg1"/>
                </a:solidFill>
              </a:rPr>
              <a:t>3.</a:t>
            </a:r>
            <a:endParaRPr lang="en-ID" sz="1200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6352877-A4BD-36E3-AACB-4038774BAD52}"/>
              </a:ext>
            </a:extLst>
          </p:cNvPr>
          <p:cNvSpPr txBox="1"/>
          <p:nvPr/>
        </p:nvSpPr>
        <p:spPr>
          <a:xfrm>
            <a:off x="2623127" y="859791"/>
            <a:ext cx="694574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Objectives and Priorities</a:t>
            </a:r>
            <a:endParaRPr lang="en-US" sz="44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5D80716-5E1F-A104-BEC0-C1E1DAC26101}"/>
              </a:ext>
            </a:extLst>
          </p:cNvPr>
          <p:cNvSpPr txBox="1"/>
          <p:nvPr/>
        </p:nvSpPr>
        <p:spPr>
          <a:xfrm>
            <a:off x="1336350" y="2495412"/>
            <a:ext cx="26138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Main Goal: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E424B89-D0AF-41DE-17EF-879CBE957C06}"/>
              </a:ext>
            </a:extLst>
          </p:cNvPr>
          <p:cNvSpPr txBox="1"/>
          <p:nvPr/>
        </p:nvSpPr>
        <p:spPr>
          <a:xfrm>
            <a:off x="4789887" y="2533681"/>
            <a:ext cx="261389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Erasmus+ Priorities Addressed: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7248670-839C-B0C9-0E91-B70A3CD238FD}"/>
              </a:ext>
            </a:extLst>
          </p:cNvPr>
          <p:cNvSpPr txBox="1"/>
          <p:nvPr/>
        </p:nvSpPr>
        <p:spPr>
          <a:xfrm>
            <a:off x="8159270" y="2513177"/>
            <a:ext cx="261389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Project-Specific Objectives: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29E169E-150A-6EAD-C438-5DECE7544927}"/>
              </a:ext>
            </a:extLst>
          </p:cNvPr>
          <p:cNvSpPr txBox="1"/>
          <p:nvPr/>
        </p:nvSpPr>
        <p:spPr>
          <a:xfrm>
            <a:off x="1353908" y="2935215"/>
            <a:ext cx="259633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2"/>
                </a:solidFill>
              </a:rPr>
              <a:t>To empower postpartum </a:t>
            </a:r>
            <a:r>
              <a:rPr lang="en-US" sz="1200" dirty="0" smtClean="0">
                <a:solidFill>
                  <a:schemeClr val="tx2"/>
                </a:solidFill>
              </a:rPr>
              <a:t>women </a:t>
            </a:r>
            <a:r>
              <a:rPr lang="en-US" sz="1200" dirty="0">
                <a:solidFill>
                  <a:schemeClr val="tx2"/>
                </a:solidFill>
              </a:rPr>
              <a:t>by enhancing their physical and mental well-being through education, support, and awareness.</a:t>
            </a:r>
            <a:endParaRPr lang="en-ID" sz="1200" dirty="0">
              <a:solidFill>
                <a:schemeClr val="tx2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9DD51C8-3DD1-C837-1520-2DD3AD996747}"/>
              </a:ext>
            </a:extLst>
          </p:cNvPr>
          <p:cNvSpPr txBox="1"/>
          <p:nvPr/>
        </p:nvSpPr>
        <p:spPr>
          <a:xfrm>
            <a:off x="4789887" y="3233150"/>
            <a:ext cx="2613891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2"/>
                </a:solidFill>
              </a:rPr>
              <a:t>Digital transformation through digital readiness and </a:t>
            </a:r>
            <a:r>
              <a:rPr lang="en-US" sz="1200" dirty="0" smtClean="0">
                <a:solidFill>
                  <a:schemeClr val="tx2"/>
                </a:solidFill>
              </a:rPr>
              <a:t>resilience</a:t>
            </a:r>
            <a:endParaRPr lang="bg-BG" sz="1200" dirty="0" smtClean="0">
              <a:solidFill>
                <a:schemeClr val="tx2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2"/>
                </a:solidFill>
              </a:rPr>
              <a:t>Upskilling/reskilling pathways</a:t>
            </a:r>
            <a:endParaRPr lang="bg-BG" sz="1200" dirty="0" smtClean="0">
              <a:solidFill>
                <a:schemeClr val="tx2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2"/>
                </a:solidFill>
              </a:rPr>
              <a:t>Lifelong </a:t>
            </a:r>
            <a:r>
              <a:rPr lang="en-US" sz="1200" dirty="0">
                <a:solidFill>
                  <a:schemeClr val="tx2"/>
                </a:solidFill>
              </a:rPr>
              <a:t>learning across generations</a:t>
            </a:r>
            <a:endParaRPr lang="en-ID" sz="1200" dirty="0">
              <a:solidFill>
                <a:schemeClr val="tx2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237CEC7-23DA-594C-364E-8F88603FFB96}"/>
              </a:ext>
            </a:extLst>
          </p:cNvPr>
          <p:cNvSpPr txBox="1"/>
          <p:nvPr/>
        </p:nvSpPr>
        <p:spPr>
          <a:xfrm>
            <a:off x="8222029" y="3214680"/>
            <a:ext cx="2963207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D" sz="1200" dirty="0">
                <a:solidFill>
                  <a:schemeClr val="tx2"/>
                </a:solidFill>
              </a:rPr>
              <a:t>Raise awareness about postpartum depression (PPD) and mental wellness</a:t>
            </a:r>
            <a:r>
              <a:rPr lang="en-ID" sz="1200" dirty="0" smtClean="0">
                <a:solidFill>
                  <a:schemeClr val="tx2"/>
                </a:solidFill>
              </a:rPr>
              <a:t>.</a:t>
            </a:r>
            <a:endParaRPr lang="bg-BG" sz="1200" dirty="0" smtClean="0">
              <a:solidFill>
                <a:schemeClr val="tx2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D" sz="1200" dirty="0" smtClean="0">
                <a:solidFill>
                  <a:schemeClr val="tx2"/>
                </a:solidFill>
              </a:rPr>
              <a:t>Develop </a:t>
            </a:r>
            <a:r>
              <a:rPr lang="en-ID" sz="1200" dirty="0">
                <a:solidFill>
                  <a:schemeClr val="tx2"/>
                </a:solidFill>
              </a:rPr>
              <a:t>and implement a Postpartum Empowerment Program (PEP</a:t>
            </a:r>
            <a:r>
              <a:rPr lang="en-ID" sz="1200" dirty="0" smtClean="0">
                <a:solidFill>
                  <a:schemeClr val="tx2"/>
                </a:solidFill>
              </a:rPr>
              <a:t>).</a:t>
            </a:r>
            <a:endParaRPr lang="bg-BG" sz="1200" dirty="0" smtClean="0">
              <a:solidFill>
                <a:schemeClr val="tx2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D" sz="1200" dirty="0" smtClean="0">
                <a:solidFill>
                  <a:schemeClr val="tx2"/>
                </a:solidFill>
              </a:rPr>
              <a:t>Establish </a:t>
            </a:r>
            <a:r>
              <a:rPr lang="en-ID" sz="1200" dirty="0">
                <a:solidFill>
                  <a:schemeClr val="tx2"/>
                </a:solidFill>
              </a:rPr>
              <a:t>peer-support and community networks</a:t>
            </a:r>
            <a:r>
              <a:rPr lang="en-ID" sz="1200" dirty="0" smtClean="0">
                <a:solidFill>
                  <a:schemeClr val="tx2"/>
                </a:solidFill>
              </a:rPr>
              <a:t>.</a:t>
            </a:r>
            <a:endParaRPr lang="bg-BG" sz="1200" dirty="0" smtClean="0">
              <a:solidFill>
                <a:schemeClr val="tx2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D" sz="1200" dirty="0" smtClean="0">
                <a:solidFill>
                  <a:schemeClr val="tx2"/>
                </a:solidFill>
              </a:rPr>
              <a:t>Deliver </a:t>
            </a:r>
            <a:r>
              <a:rPr lang="en-ID" sz="1200" dirty="0">
                <a:solidFill>
                  <a:schemeClr val="tx2"/>
                </a:solidFill>
              </a:rPr>
              <a:t>practical tools (video tutorials) for home-based wellness support</a:t>
            </a:r>
            <a:r>
              <a:rPr lang="en-ID" sz="1200" dirty="0" smtClean="0">
                <a:solidFill>
                  <a:schemeClr val="tx2"/>
                </a:solidFill>
              </a:rPr>
              <a:t>.</a:t>
            </a:r>
            <a:r>
              <a:rPr lang="bg-BG" sz="1200" dirty="0" smtClean="0">
                <a:solidFill>
                  <a:schemeClr val="tx2"/>
                </a:solidFill>
              </a:rPr>
              <a:t/>
            </a:r>
            <a:br>
              <a:rPr lang="bg-BG" sz="1200" dirty="0" smtClean="0">
                <a:solidFill>
                  <a:schemeClr val="tx2"/>
                </a:solidFill>
              </a:rPr>
            </a:br>
            <a:r>
              <a:rPr lang="en-ID" sz="1200" dirty="0" smtClean="0">
                <a:solidFill>
                  <a:schemeClr val="tx2"/>
                </a:solidFill>
              </a:rPr>
              <a:t>Involve </a:t>
            </a:r>
            <a:r>
              <a:rPr lang="en-ID" sz="1200" dirty="0">
                <a:solidFill>
                  <a:schemeClr val="tx2"/>
                </a:solidFill>
              </a:rPr>
              <a:t>families to create a supportive environment.</a:t>
            </a:r>
            <a:endParaRPr lang="en-ID" sz="1200" dirty="0">
              <a:solidFill>
                <a:schemeClr val="tx2"/>
              </a:solidFill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AE4F2197-D0D7-A9A7-A53D-4475CC243A59}"/>
              </a:ext>
            </a:extLst>
          </p:cNvPr>
          <p:cNvGrpSpPr/>
          <p:nvPr/>
        </p:nvGrpSpPr>
        <p:grpSpPr>
          <a:xfrm>
            <a:off x="1456392" y="4329965"/>
            <a:ext cx="294093" cy="291373"/>
            <a:chOff x="4950105" y="3600402"/>
            <a:chExt cx="344493" cy="341307"/>
          </a:xfrm>
          <a:solidFill>
            <a:schemeClr val="accent1">
              <a:lumMod val="50000"/>
            </a:schemeClr>
          </a:solidFill>
        </p:grpSpPr>
        <p:sp>
          <p:nvSpPr>
            <p:cNvPr id="33" name="Freeform 22">
              <a:extLst>
                <a:ext uri="{FF2B5EF4-FFF2-40B4-BE49-F238E27FC236}">
                  <a16:creationId xmlns:a16="http://schemas.microsoft.com/office/drawing/2014/main" id="{30E7FE6E-7CC1-900E-1D0E-E6AED7E6B91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50105" y="3600402"/>
              <a:ext cx="344493" cy="341307"/>
            </a:xfrm>
            <a:custGeom>
              <a:avLst/>
              <a:gdLst>
                <a:gd name="T0" fmla="*/ 47 w 92"/>
                <a:gd name="T1" fmla="*/ 0 h 91"/>
                <a:gd name="T2" fmla="*/ 46 w 92"/>
                <a:gd name="T3" fmla="*/ 0 h 91"/>
                <a:gd name="T4" fmla="*/ 0 w 92"/>
                <a:gd name="T5" fmla="*/ 45 h 91"/>
                <a:gd name="T6" fmla="*/ 13 w 92"/>
                <a:gd name="T7" fmla="*/ 77 h 91"/>
                <a:gd name="T8" fmla="*/ 45 w 92"/>
                <a:gd name="T9" fmla="*/ 91 h 91"/>
                <a:gd name="T10" fmla="*/ 46 w 92"/>
                <a:gd name="T11" fmla="*/ 91 h 91"/>
                <a:gd name="T12" fmla="*/ 46 w 92"/>
                <a:gd name="T13" fmla="*/ 91 h 91"/>
                <a:gd name="T14" fmla="*/ 92 w 92"/>
                <a:gd name="T15" fmla="*/ 46 h 91"/>
                <a:gd name="T16" fmla="*/ 47 w 92"/>
                <a:gd name="T17" fmla="*/ 0 h 91"/>
                <a:gd name="T18" fmla="*/ 46 w 92"/>
                <a:gd name="T19" fmla="*/ 88 h 91"/>
                <a:gd name="T20" fmla="*/ 45 w 92"/>
                <a:gd name="T21" fmla="*/ 88 h 91"/>
                <a:gd name="T22" fmla="*/ 15 w 92"/>
                <a:gd name="T23" fmla="*/ 75 h 91"/>
                <a:gd name="T24" fmla="*/ 4 w 92"/>
                <a:gd name="T25" fmla="*/ 45 h 91"/>
                <a:gd name="T26" fmla="*/ 46 w 92"/>
                <a:gd name="T27" fmla="*/ 3 h 91"/>
                <a:gd name="T28" fmla="*/ 47 w 92"/>
                <a:gd name="T29" fmla="*/ 3 h 91"/>
                <a:gd name="T30" fmla="*/ 88 w 92"/>
                <a:gd name="T31" fmla="*/ 46 h 91"/>
                <a:gd name="T32" fmla="*/ 46 w 92"/>
                <a:gd name="T33" fmla="*/ 88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2" h="91">
                  <a:moveTo>
                    <a:pt x="47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1" y="20"/>
                    <a:pt x="0" y="45"/>
                  </a:cubicBezTo>
                  <a:cubicBezTo>
                    <a:pt x="0" y="57"/>
                    <a:pt x="5" y="68"/>
                    <a:pt x="13" y="77"/>
                  </a:cubicBezTo>
                  <a:cubicBezTo>
                    <a:pt x="22" y="86"/>
                    <a:pt x="33" y="91"/>
                    <a:pt x="45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71" y="91"/>
                    <a:pt x="91" y="71"/>
                    <a:pt x="92" y="46"/>
                  </a:cubicBezTo>
                  <a:cubicBezTo>
                    <a:pt x="92" y="21"/>
                    <a:pt x="72" y="0"/>
                    <a:pt x="47" y="0"/>
                  </a:cubicBezTo>
                  <a:close/>
                  <a:moveTo>
                    <a:pt x="46" y="88"/>
                  </a:moveTo>
                  <a:cubicBezTo>
                    <a:pt x="45" y="88"/>
                    <a:pt x="45" y="88"/>
                    <a:pt x="45" y="88"/>
                  </a:cubicBezTo>
                  <a:cubicBezTo>
                    <a:pt x="34" y="88"/>
                    <a:pt x="23" y="83"/>
                    <a:pt x="15" y="75"/>
                  </a:cubicBezTo>
                  <a:cubicBezTo>
                    <a:pt x="8" y="67"/>
                    <a:pt x="3" y="56"/>
                    <a:pt x="4" y="45"/>
                  </a:cubicBezTo>
                  <a:cubicBezTo>
                    <a:pt x="4" y="22"/>
                    <a:pt x="23" y="3"/>
                    <a:pt x="46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70" y="4"/>
                    <a:pt x="89" y="23"/>
                    <a:pt x="88" y="46"/>
                  </a:cubicBezTo>
                  <a:cubicBezTo>
                    <a:pt x="88" y="69"/>
                    <a:pt x="69" y="88"/>
                    <a:pt x="46" y="88"/>
                  </a:cubicBezTo>
                  <a:close/>
                </a:path>
              </a:pathLst>
            </a:custGeom>
            <a:grpFill/>
            <a:ln w="9525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23">
              <a:extLst>
                <a:ext uri="{FF2B5EF4-FFF2-40B4-BE49-F238E27FC236}">
                  <a16:creationId xmlns:a16="http://schemas.microsoft.com/office/drawing/2014/main" id="{2D235D25-B392-D203-5791-EDB868567DF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5832" y="3682950"/>
              <a:ext cx="176215" cy="176210"/>
            </a:xfrm>
            <a:custGeom>
              <a:avLst/>
              <a:gdLst>
                <a:gd name="T0" fmla="*/ 46 w 47"/>
                <a:gd name="T1" fmla="*/ 23 h 47"/>
                <a:gd name="T2" fmla="*/ 25 w 47"/>
                <a:gd name="T3" fmla="*/ 1 h 47"/>
                <a:gd name="T4" fmla="*/ 22 w 47"/>
                <a:gd name="T5" fmla="*/ 1 h 47"/>
                <a:gd name="T6" fmla="*/ 22 w 47"/>
                <a:gd name="T7" fmla="*/ 3 h 47"/>
                <a:gd name="T8" fmla="*/ 41 w 47"/>
                <a:gd name="T9" fmla="*/ 22 h 47"/>
                <a:gd name="T10" fmla="*/ 1 w 47"/>
                <a:gd name="T11" fmla="*/ 21 h 47"/>
                <a:gd name="T12" fmla="*/ 1 w 47"/>
                <a:gd name="T13" fmla="*/ 21 h 47"/>
                <a:gd name="T14" fmla="*/ 0 w 47"/>
                <a:gd name="T15" fmla="*/ 23 h 47"/>
                <a:gd name="T16" fmla="*/ 1 w 47"/>
                <a:gd name="T17" fmla="*/ 25 h 47"/>
                <a:gd name="T18" fmla="*/ 41 w 47"/>
                <a:gd name="T19" fmla="*/ 25 h 47"/>
                <a:gd name="T20" fmla="*/ 21 w 47"/>
                <a:gd name="T21" fmla="*/ 44 h 47"/>
                <a:gd name="T22" fmla="*/ 21 w 47"/>
                <a:gd name="T23" fmla="*/ 46 h 47"/>
                <a:gd name="T24" fmla="*/ 23 w 47"/>
                <a:gd name="T25" fmla="*/ 47 h 47"/>
                <a:gd name="T26" fmla="*/ 24 w 47"/>
                <a:gd name="T27" fmla="*/ 46 h 47"/>
                <a:gd name="T28" fmla="*/ 47 w 47"/>
                <a:gd name="T29" fmla="*/ 24 h 47"/>
                <a:gd name="T30" fmla="*/ 46 w 47"/>
                <a:gd name="T31" fmla="*/ 23 h 47"/>
                <a:gd name="T32" fmla="*/ 46 w 47"/>
                <a:gd name="T33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7" h="47">
                  <a:moveTo>
                    <a:pt x="46" y="23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24" y="0"/>
                    <a:pt x="23" y="0"/>
                    <a:pt x="22" y="1"/>
                  </a:cubicBezTo>
                  <a:cubicBezTo>
                    <a:pt x="22" y="1"/>
                    <a:pt x="22" y="2"/>
                    <a:pt x="22" y="3"/>
                  </a:cubicBezTo>
                  <a:cubicBezTo>
                    <a:pt x="41" y="22"/>
                    <a:pt x="41" y="22"/>
                    <a:pt x="41" y="22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2"/>
                    <a:pt x="0" y="23"/>
                  </a:cubicBezTo>
                  <a:cubicBezTo>
                    <a:pt x="0" y="24"/>
                    <a:pt x="0" y="25"/>
                    <a:pt x="1" y="25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5"/>
                    <a:pt x="21" y="46"/>
                    <a:pt x="21" y="46"/>
                  </a:cubicBezTo>
                  <a:cubicBezTo>
                    <a:pt x="22" y="47"/>
                    <a:pt x="22" y="47"/>
                    <a:pt x="23" y="47"/>
                  </a:cubicBezTo>
                  <a:cubicBezTo>
                    <a:pt x="23" y="47"/>
                    <a:pt x="23" y="47"/>
                    <a:pt x="24" y="46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6" y="23"/>
                    <a:pt x="46" y="23"/>
                    <a:pt x="46" y="23"/>
                  </a:cubicBezTo>
                  <a:close/>
                </a:path>
              </a:pathLst>
            </a:custGeom>
            <a:grpFill/>
            <a:ln w="9525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658CFF80-1FC7-9747-1562-CA5F0DD77F84}"/>
              </a:ext>
            </a:extLst>
          </p:cNvPr>
          <p:cNvGrpSpPr/>
          <p:nvPr/>
        </p:nvGrpSpPr>
        <p:grpSpPr>
          <a:xfrm>
            <a:off x="4893346" y="4884145"/>
            <a:ext cx="294093" cy="291373"/>
            <a:chOff x="4950105" y="3600402"/>
            <a:chExt cx="344493" cy="341307"/>
          </a:xfrm>
          <a:solidFill>
            <a:schemeClr val="accent1">
              <a:lumMod val="50000"/>
            </a:schemeClr>
          </a:solidFill>
        </p:grpSpPr>
        <p:sp>
          <p:nvSpPr>
            <p:cNvPr id="36" name="Freeform 22">
              <a:extLst>
                <a:ext uri="{FF2B5EF4-FFF2-40B4-BE49-F238E27FC236}">
                  <a16:creationId xmlns:a16="http://schemas.microsoft.com/office/drawing/2014/main" id="{B0E7C5B2-7111-40CB-7432-83306CC0E1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50105" y="3600402"/>
              <a:ext cx="344493" cy="341307"/>
            </a:xfrm>
            <a:custGeom>
              <a:avLst/>
              <a:gdLst>
                <a:gd name="T0" fmla="*/ 47 w 92"/>
                <a:gd name="T1" fmla="*/ 0 h 91"/>
                <a:gd name="T2" fmla="*/ 46 w 92"/>
                <a:gd name="T3" fmla="*/ 0 h 91"/>
                <a:gd name="T4" fmla="*/ 0 w 92"/>
                <a:gd name="T5" fmla="*/ 45 h 91"/>
                <a:gd name="T6" fmla="*/ 13 w 92"/>
                <a:gd name="T7" fmla="*/ 77 h 91"/>
                <a:gd name="T8" fmla="*/ 45 w 92"/>
                <a:gd name="T9" fmla="*/ 91 h 91"/>
                <a:gd name="T10" fmla="*/ 46 w 92"/>
                <a:gd name="T11" fmla="*/ 91 h 91"/>
                <a:gd name="T12" fmla="*/ 46 w 92"/>
                <a:gd name="T13" fmla="*/ 91 h 91"/>
                <a:gd name="T14" fmla="*/ 92 w 92"/>
                <a:gd name="T15" fmla="*/ 46 h 91"/>
                <a:gd name="T16" fmla="*/ 47 w 92"/>
                <a:gd name="T17" fmla="*/ 0 h 91"/>
                <a:gd name="T18" fmla="*/ 46 w 92"/>
                <a:gd name="T19" fmla="*/ 88 h 91"/>
                <a:gd name="T20" fmla="*/ 45 w 92"/>
                <a:gd name="T21" fmla="*/ 88 h 91"/>
                <a:gd name="T22" fmla="*/ 15 w 92"/>
                <a:gd name="T23" fmla="*/ 75 h 91"/>
                <a:gd name="T24" fmla="*/ 4 w 92"/>
                <a:gd name="T25" fmla="*/ 45 h 91"/>
                <a:gd name="T26" fmla="*/ 46 w 92"/>
                <a:gd name="T27" fmla="*/ 3 h 91"/>
                <a:gd name="T28" fmla="*/ 47 w 92"/>
                <a:gd name="T29" fmla="*/ 3 h 91"/>
                <a:gd name="T30" fmla="*/ 88 w 92"/>
                <a:gd name="T31" fmla="*/ 46 h 91"/>
                <a:gd name="T32" fmla="*/ 46 w 92"/>
                <a:gd name="T33" fmla="*/ 88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2" h="91">
                  <a:moveTo>
                    <a:pt x="47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1" y="20"/>
                    <a:pt x="0" y="45"/>
                  </a:cubicBezTo>
                  <a:cubicBezTo>
                    <a:pt x="0" y="57"/>
                    <a:pt x="5" y="68"/>
                    <a:pt x="13" y="77"/>
                  </a:cubicBezTo>
                  <a:cubicBezTo>
                    <a:pt x="22" y="86"/>
                    <a:pt x="33" y="91"/>
                    <a:pt x="45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71" y="91"/>
                    <a:pt x="91" y="71"/>
                    <a:pt x="92" y="46"/>
                  </a:cubicBezTo>
                  <a:cubicBezTo>
                    <a:pt x="92" y="21"/>
                    <a:pt x="72" y="0"/>
                    <a:pt x="47" y="0"/>
                  </a:cubicBezTo>
                  <a:close/>
                  <a:moveTo>
                    <a:pt x="46" y="88"/>
                  </a:moveTo>
                  <a:cubicBezTo>
                    <a:pt x="45" y="88"/>
                    <a:pt x="45" y="88"/>
                    <a:pt x="45" y="88"/>
                  </a:cubicBezTo>
                  <a:cubicBezTo>
                    <a:pt x="34" y="88"/>
                    <a:pt x="23" y="83"/>
                    <a:pt x="15" y="75"/>
                  </a:cubicBezTo>
                  <a:cubicBezTo>
                    <a:pt x="8" y="67"/>
                    <a:pt x="3" y="56"/>
                    <a:pt x="4" y="45"/>
                  </a:cubicBezTo>
                  <a:cubicBezTo>
                    <a:pt x="4" y="22"/>
                    <a:pt x="23" y="3"/>
                    <a:pt x="46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70" y="4"/>
                    <a:pt x="89" y="23"/>
                    <a:pt x="88" y="46"/>
                  </a:cubicBezTo>
                  <a:cubicBezTo>
                    <a:pt x="88" y="69"/>
                    <a:pt x="69" y="88"/>
                    <a:pt x="46" y="88"/>
                  </a:cubicBezTo>
                  <a:close/>
                </a:path>
              </a:pathLst>
            </a:custGeom>
            <a:grpFill/>
            <a:ln w="9525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23">
              <a:extLst>
                <a:ext uri="{FF2B5EF4-FFF2-40B4-BE49-F238E27FC236}">
                  <a16:creationId xmlns:a16="http://schemas.microsoft.com/office/drawing/2014/main" id="{E40ED8C4-D1EB-8659-7303-81E717CB594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5832" y="3682950"/>
              <a:ext cx="176215" cy="176210"/>
            </a:xfrm>
            <a:custGeom>
              <a:avLst/>
              <a:gdLst>
                <a:gd name="T0" fmla="*/ 46 w 47"/>
                <a:gd name="T1" fmla="*/ 23 h 47"/>
                <a:gd name="T2" fmla="*/ 25 w 47"/>
                <a:gd name="T3" fmla="*/ 1 h 47"/>
                <a:gd name="T4" fmla="*/ 22 w 47"/>
                <a:gd name="T5" fmla="*/ 1 h 47"/>
                <a:gd name="T6" fmla="*/ 22 w 47"/>
                <a:gd name="T7" fmla="*/ 3 h 47"/>
                <a:gd name="T8" fmla="*/ 41 w 47"/>
                <a:gd name="T9" fmla="*/ 22 h 47"/>
                <a:gd name="T10" fmla="*/ 1 w 47"/>
                <a:gd name="T11" fmla="*/ 21 h 47"/>
                <a:gd name="T12" fmla="*/ 1 w 47"/>
                <a:gd name="T13" fmla="*/ 21 h 47"/>
                <a:gd name="T14" fmla="*/ 0 w 47"/>
                <a:gd name="T15" fmla="*/ 23 h 47"/>
                <a:gd name="T16" fmla="*/ 1 w 47"/>
                <a:gd name="T17" fmla="*/ 25 h 47"/>
                <a:gd name="T18" fmla="*/ 41 w 47"/>
                <a:gd name="T19" fmla="*/ 25 h 47"/>
                <a:gd name="T20" fmla="*/ 21 w 47"/>
                <a:gd name="T21" fmla="*/ 44 h 47"/>
                <a:gd name="T22" fmla="*/ 21 w 47"/>
                <a:gd name="T23" fmla="*/ 46 h 47"/>
                <a:gd name="T24" fmla="*/ 23 w 47"/>
                <a:gd name="T25" fmla="*/ 47 h 47"/>
                <a:gd name="T26" fmla="*/ 24 w 47"/>
                <a:gd name="T27" fmla="*/ 46 h 47"/>
                <a:gd name="T28" fmla="*/ 47 w 47"/>
                <a:gd name="T29" fmla="*/ 24 h 47"/>
                <a:gd name="T30" fmla="*/ 46 w 47"/>
                <a:gd name="T31" fmla="*/ 23 h 47"/>
                <a:gd name="T32" fmla="*/ 46 w 47"/>
                <a:gd name="T33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7" h="47">
                  <a:moveTo>
                    <a:pt x="46" y="23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24" y="0"/>
                    <a:pt x="23" y="0"/>
                    <a:pt x="22" y="1"/>
                  </a:cubicBezTo>
                  <a:cubicBezTo>
                    <a:pt x="22" y="1"/>
                    <a:pt x="22" y="2"/>
                    <a:pt x="22" y="3"/>
                  </a:cubicBezTo>
                  <a:cubicBezTo>
                    <a:pt x="41" y="22"/>
                    <a:pt x="41" y="22"/>
                    <a:pt x="41" y="22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2"/>
                    <a:pt x="0" y="23"/>
                  </a:cubicBezTo>
                  <a:cubicBezTo>
                    <a:pt x="0" y="24"/>
                    <a:pt x="0" y="25"/>
                    <a:pt x="1" y="25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5"/>
                    <a:pt x="21" y="46"/>
                    <a:pt x="21" y="46"/>
                  </a:cubicBezTo>
                  <a:cubicBezTo>
                    <a:pt x="22" y="47"/>
                    <a:pt x="22" y="47"/>
                    <a:pt x="23" y="47"/>
                  </a:cubicBezTo>
                  <a:cubicBezTo>
                    <a:pt x="23" y="47"/>
                    <a:pt x="23" y="47"/>
                    <a:pt x="24" y="46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6" y="23"/>
                    <a:pt x="46" y="23"/>
                    <a:pt x="46" y="23"/>
                  </a:cubicBezTo>
                  <a:close/>
                </a:path>
              </a:pathLst>
            </a:custGeom>
            <a:grpFill/>
            <a:ln w="9525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E040D3C3-0C3B-FA27-C8BB-BC418200B016}"/>
              </a:ext>
            </a:extLst>
          </p:cNvPr>
          <p:cNvGrpSpPr/>
          <p:nvPr/>
        </p:nvGrpSpPr>
        <p:grpSpPr>
          <a:xfrm>
            <a:off x="8302231" y="6364477"/>
            <a:ext cx="294093" cy="291373"/>
            <a:chOff x="4950105" y="3600402"/>
            <a:chExt cx="344493" cy="341307"/>
          </a:xfrm>
          <a:solidFill>
            <a:schemeClr val="accent1">
              <a:lumMod val="50000"/>
            </a:schemeClr>
          </a:solidFill>
        </p:grpSpPr>
        <p:sp>
          <p:nvSpPr>
            <p:cNvPr id="39" name="Freeform 22">
              <a:extLst>
                <a:ext uri="{FF2B5EF4-FFF2-40B4-BE49-F238E27FC236}">
                  <a16:creationId xmlns:a16="http://schemas.microsoft.com/office/drawing/2014/main" id="{9973D647-4666-3061-77AF-53BD6A7260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50105" y="3600402"/>
              <a:ext cx="344493" cy="341307"/>
            </a:xfrm>
            <a:custGeom>
              <a:avLst/>
              <a:gdLst>
                <a:gd name="T0" fmla="*/ 47 w 92"/>
                <a:gd name="T1" fmla="*/ 0 h 91"/>
                <a:gd name="T2" fmla="*/ 46 w 92"/>
                <a:gd name="T3" fmla="*/ 0 h 91"/>
                <a:gd name="T4" fmla="*/ 0 w 92"/>
                <a:gd name="T5" fmla="*/ 45 h 91"/>
                <a:gd name="T6" fmla="*/ 13 w 92"/>
                <a:gd name="T7" fmla="*/ 77 h 91"/>
                <a:gd name="T8" fmla="*/ 45 w 92"/>
                <a:gd name="T9" fmla="*/ 91 h 91"/>
                <a:gd name="T10" fmla="*/ 46 w 92"/>
                <a:gd name="T11" fmla="*/ 91 h 91"/>
                <a:gd name="T12" fmla="*/ 46 w 92"/>
                <a:gd name="T13" fmla="*/ 91 h 91"/>
                <a:gd name="T14" fmla="*/ 92 w 92"/>
                <a:gd name="T15" fmla="*/ 46 h 91"/>
                <a:gd name="T16" fmla="*/ 47 w 92"/>
                <a:gd name="T17" fmla="*/ 0 h 91"/>
                <a:gd name="T18" fmla="*/ 46 w 92"/>
                <a:gd name="T19" fmla="*/ 88 h 91"/>
                <a:gd name="T20" fmla="*/ 45 w 92"/>
                <a:gd name="T21" fmla="*/ 88 h 91"/>
                <a:gd name="T22" fmla="*/ 15 w 92"/>
                <a:gd name="T23" fmla="*/ 75 h 91"/>
                <a:gd name="T24" fmla="*/ 4 w 92"/>
                <a:gd name="T25" fmla="*/ 45 h 91"/>
                <a:gd name="T26" fmla="*/ 46 w 92"/>
                <a:gd name="T27" fmla="*/ 3 h 91"/>
                <a:gd name="T28" fmla="*/ 47 w 92"/>
                <a:gd name="T29" fmla="*/ 3 h 91"/>
                <a:gd name="T30" fmla="*/ 88 w 92"/>
                <a:gd name="T31" fmla="*/ 46 h 91"/>
                <a:gd name="T32" fmla="*/ 46 w 92"/>
                <a:gd name="T33" fmla="*/ 88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2" h="91">
                  <a:moveTo>
                    <a:pt x="47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1" y="20"/>
                    <a:pt x="0" y="45"/>
                  </a:cubicBezTo>
                  <a:cubicBezTo>
                    <a:pt x="0" y="57"/>
                    <a:pt x="5" y="68"/>
                    <a:pt x="13" y="77"/>
                  </a:cubicBezTo>
                  <a:cubicBezTo>
                    <a:pt x="22" y="86"/>
                    <a:pt x="33" y="91"/>
                    <a:pt x="45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71" y="91"/>
                    <a:pt x="91" y="71"/>
                    <a:pt x="92" y="46"/>
                  </a:cubicBezTo>
                  <a:cubicBezTo>
                    <a:pt x="92" y="21"/>
                    <a:pt x="72" y="0"/>
                    <a:pt x="47" y="0"/>
                  </a:cubicBezTo>
                  <a:close/>
                  <a:moveTo>
                    <a:pt x="46" y="88"/>
                  </a:moveTo>
                  <a:cubicBezTo>
                    <a:pt x="45" y="88"/>
                    <a:pt x="45" y="88"/>
                    <a:pt x="45" y="88"/>
                  </a:cubicBezTo>
                  <a:cubicBezTo>
                    <a:pt x="34" y="88"/>
                    <a:pt x="23" y="83"/>
                    <a:pt x="15" y="75"/>
                  </a:cubicBezTo>
                  <a:cubicBezTo>
                    <a:pt x="8" y="67"/>
                    <a:pt x="3" y="56"/>
                    <a:pt x="4" y="45"/>
                  </a:cubicBezTo>
                  <a:cubicBezTo>
                    <a:pt x="4" y="22"/>
                    <a:pt x="23" y="3"/>
                    <a:pt x="46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70" y="4"/>
                    <a:pt x="89" y="23"/>
                    <a:pt x="88" y="46"/>
                  </a:cubicBezTo>
                  <a:cubicBezTo>
                    <a:pt x="88" y="69"/>
                    <a:pt x="69" y="88"/>
                    <a:pt x="46" y="88"/>
                  </a:cubicBezTo>
                  <a:close/>
                </a:path>
              </a:pathLst>
            </a:custGeom>
            <a:grpFill/>
            <a:ln w="9525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23">
              <a:extLst>
                <a:ext uri="{FF2B5EF4-FFF2-40B4-BE49-F238E27FC236}">
                  <a16:creationId xmlns:a16="http://schemas.microsoft.com/office/drawing/2014/main" id="{999E516C-FA85-D5EC-5610-E94FDB9D3A8D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5832" y="3682950"/>
              <a:ext cx="176215" cy="176210"/>
            </a:xfrm>
            <a:custGeom>
              <a:avLst/>
              <a:gdLst>
                <a:gd name="T0" fmla="*/ 46 w 47"/>
                <a:gd name="T1" fmla="*/ 23 h 47"/>
                <a:gd name="T2" fmla="*/ 25 w 47"/>
                <a:gd name="T3" fmla="*/ 1 h 47"/>
                <a:gd name="T4" fmla="*/ 22 w 47"/>
                <a:gd name="T5" fmla="*/ 1 h 47"/>
                <a:gd name="T6" fmla="*/ 22 w 47"/>
                <a:gd name="T7" fmla="*/ 3 h 47"/>
                <a:gd name="T8" fmla="*/ 41 w 47"/>
                <a:gd name="T9" fmla="*/ 22 h 47"/>
                <a:gd name="T10" fmla="*/ 1 w 47"/>
                <a:gd name="T11" fmla="*/ 21 h 47"/>
                <a:gd name="T12" fmla="*/ 1 w 47"/>
                <a:gd name="T13" fmla="*/ 21 h 47"/>
                <a:gd name="T14" fmla="*/ 0 w 47"/>
                <a:gd name="T15" fmla="*/ 23 h 47"/>
                <a:gd name="T16" fmla="*/ 1 w 47"/>
                <a:gd name="T17" fmla="*/ 25 h 47"/>
                <a:gd name="T18" fmla="*/ 41 w 47"/>
                <a:gd name="T19" fmla="*/ 25 h 47"/>
                <a:gd name="T20" fmla="*/ 21 w 47"/>
                <a:gd name="T21" fmla="*/ 44 h 47"/>
                <a:gd name="T22" fmla="*/ 21 w 47"/>
                <a:gd name="T23" fmla="*/ 46 h 47"/>
                <a:gd name="T24" fmla="*/ 23 w 47"/>
                <a:gd name="T25" fmla="*/ 47 h 47"/>
                <a:gd name="T26" fmla="*/ 24 w 47"/>
                <a:gd name="T27" fmla="*/ 46 h 47"/>
                <a:gd name="T28" fmla="*/ 47 w 47"/>
                <a:gd name="T29" fmla="*/ 24 h 47"/>
                <a:gd name="T30" fmla="*/ 46 w 47"/>
                <a:gd name="T31" fmla="*/ 23 h 47"/>
                <a:gd name="T32" fmla="*/ 46 w 47"/>
                <a:gd name="T33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7" h="47">
                  <a:moveTo>
                    <a:pt x="46" y="23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24" y="0"/>
                    <a:pt x="23" y="0"/>
                    <a:pt x="22" y="1"/>
                  </a:cubicBezTo>
                  <a:cubicBezTo>
                    <a:pt x="22" y="1"/>
                    <a:pt x="22" y="2"/>
                    <a:pt x="22" y="3"/>
                  </a:cubicBezTo>
                  <a:cubicBezTo>
                    <a:pt x="41" y="22"/>
                    <a:pt x="41" y="22"/>
                    <a:pt x="41" y="22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2"/>
                    <a:pt x="0" y="23"/>
                  </a:cubicBezTo>
                  <a:cubicBezTo>
                    <a:pt x="0" y="24"/>
                    <a:pt x="0" y="25"/>
                    <a:pt x="1" y="25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5"/>
                    <a:pt x="21" y="46"/>
                    <a:pt x="21" y="46"/>
                  </a:cubicBezTo>
                  <a:cubicBezTo>
                    <a:pt x="22" y="47"/>
                    <a:pt x="22" y="47"/>
                    <a:pt x="23" y="47"/>
                  </a:cubicBezTo>
                  <a:cubicBezTo>
                    <a:pt x="23" y="47"/>
                    <a:pt x="23" y="47"/>
                    <a:pt x="24" y="46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6" y="23"/>
                    <a:pt x="46" y="23"/>
                    <a:pt x="46" y="23"/>
                  </a:cubicBezTo>
                  <a:close/>
                </a:path>
              </a:pathLst>
            </a:custGeom>
            <a:grpFill/>
            <a:ln w="9525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51" name="Picture 50">
            <a:extLst>
              <a:ext uri="{FF2B5EF4-FFF2-40B4-BE49-F238E27FC236}">
                <a16:creationId xmlns:a16="http://schemas.microsoft.com/office/drawing/2014/main" id="{88FF0D16-6275-8F96-342A-363DBE9913C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640177" y="-2721033"/>
            <a:ext cx="3757007" cy="5314013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0899D01C-ABDE-E6D3-6969-65CE8FD0524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561" y="-2365092"/>
            <a:ext cx="3757007" cy="5314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40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Контейнер за картина 4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4" r="9884"/>
          <a:stretch>
            <a:fillRect/>
          </a:stretch>
        </p:blipFill>
        <p:spPr>
          <a:xfrm>
            <a:off x="280988" y="1035050"/>
            <a:ext cx="7007225" cy="5822950"/>
          </a:xfr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5925573-4BCB-F8F3-2E0C-3AA3D9D7CC3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1242" y="3816153"/>
            <a:ext cx="2824353" cy="399484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AB36C915-14DA-99E4-6C8F-08066A6D263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24366">
            <a:off x="-314818" y="4975374"/>
            <a:ext cx="1939792" cy="274369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DCE2BF7-4403-4DA6-FCFE-D4F1B0E7D0B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98889" y="3816153"/>
            <a:ext cx="2824353" cy="399484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2E18BB3-3608-FB49-C204-6C2CDA6BF21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5634" flipH="1">
            <a:off x="10628306" y="5129154"/>
            <a:ext cx="1817374" cy="257054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9F32255-3B24-F1F3-7ECB-3FEF035FFFB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529789" y="-2657007"/>
            <a:ext cx="3757007" cy="531401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89544A8-8BC6-0696-7E59-8740C3DC439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561" y="-2365092"/>
            <a:ext cx="3757007" cy="531401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9F72C0D-DF6D-DA87-F0A6-57EAD17C869B}"/>
              </a:ext>
            </a:extLst>
          </p:cNvPr>
          <p:cNvSpPr txBox="1"/>
          <p:nvPr/>
        </p:nvSpPr>
        <p:spPr>
          <a:xfrm>
            <a:off x="7512467" y="1278435"/>
            <a:ext cx="4280263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Target</a:t>
            </a:r>
            <a:br>
              <a:rPr lang="en-US" sz="38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</a:br>
            <a:r>
              <a:rPr lang="en-US" sz="38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Groups</a:t>
            </a:r>
            <a:endParaRPr lang="en-ID" sz="38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05A8FA8-363C-EDD6-53A5-35214DA89651}"/>
              </a:ext>
            </a:extLst>
          </p:cNvPr>
          <p:cNvSpPr/>
          <p:nvPr/>
        </p:nvSpPr>
        <p:spPr>
          <a:xfrm>
            <a:off x="7523016" y="2597735"/>
            <a:ext cx="3611938" cy="1241137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90500" dist="1905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F186314-6DAC-75BE-BABD-FB1E41770E2A}"/>
              </a:ext>
            </a:extLst>
          </p:cNvPr>
          <p:cNvSpPr/>
          <p:nvPr/>
        </p:nvSpPr>
        <p:spPr>
          <a:xfrm>
            <a:off x="7712059" y="2809608"/>
            <a:ext cx="872806" cy="872806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1905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FAE534-D8A9-C2E6-2A30-9C0AB37BA75F}"/>
              </a:ext>
            </a:extLst>
          </p:cNvPr>
          <p:cNvSpPr txBox="1"/>
          <p:nvPr/>
        </p:nvSpPr>
        <p:spPr>
          <a:xfrm>
            <a:off x="8720729" y="2897780"/>
            <a:ext cx="271348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6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Primary</a:t>
            </a:r>
            <a:endParaRPr lang="en-ID" sz="16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A8ACDD7-FDC8-43F7-DC58-4ACFA0DDFE60}"/>
              </a:ext>
            </a:extLst>
          </p:cNvPr>
          <p:cNvSpPr txBox="1"/>
          <p:nvPr/>
        </p:nvSpPr>
        <p:spPr>
          <a:xfrm>
            <a:off x="8720729" y="3199965"/>
            <a:ext cx="2937163" cy="3148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100" dirty="0"/>
              <a:t>Postpartum women (30+ years)</a:t>
            </a:r>
            <a:endParaRPr lang="en-ID" sz="1100" dirty="0">
              <a:solidFill>
                <a:schemeClr val="tx2"/>
              </a:solidFill>
            </a:endParaRPr>
          </a:p>
        </p:txBody>
      </p:sp>
      <p:sp>
        <p:nvSpPr>
          <p:cNvPr id="18" name="Rectangle: Rounded Corners 5">
            <a:extLst>
              <a:ext uri="{FF2B5EF4-FFF2-40B4-BE49-F238E27FC236}">
                <a16:creationId xmlns:a16="http://schemas.microsoft.com/office/drawing/2014/main" id="{C05A8FA8-363C-EDD6-53A5-35214DA89651}"/>
              </a:ext>
            </a:extLst>
          </p:cNvPr>
          <p:cNvSpPr/>
          <p:nvPr/>
        </p:nvSpPr>
        <p:spPr>
          <a:xfrm>
            <a:off x="7527634" y="4080175"/>
            <a:ext cx="3607320" cy="1241137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90500" dist="1905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: Rounded Corners 6">
            <a:extLst>
              <a:ext uri="{FF2B5EF4-FFF2-40B4-BE49-F238E27FC236}">
                <a16:creationId xmlns:a16="http://schemas.microsoft.com/office/drawing/2014/main" id="{6F186314-6DAC-75BE-BABD-FB1E41770E2A}"/>
              </a:ext>
            </a:extLst>
          </p:cNvPr>
          <p:cNvSpPr/>
          <p:nvPr/>
        </p:nvSpPr>
        <p:spPr>
          <a:xfrm>
            <a:off x="7739773" y="4262811"/>
            <a:ext cx="872806" cy="872806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1905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7">
            <a:extLst>
              <a:ext uri="{FF2B5EF4-FFF2-40B4-BE49-F238E27FC236}">
                <a16:creationId xmlns:a16="http://schemas.microsoft.com/office/drawing/2014/main" id="{0FFAE534-D8A9-C2E6-2A30-9C0AB37BA75F}"/>
              </a:ext>
            </a:extLst>
          </p:cNvPr>
          <p:cNvSpPr txBox="1"/>
          <p:nvPr/>
        </p:nvSpPr>
        <p:spPr>
          <a:xfrm>
            <a:off x="8725348" y="4260148"/>
            <a:ext cx="271348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6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Secondary</a:t>
            </a:r>
            <a:endParaRPr lang="en-ID" sz="16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9A8ACDD7-FDC8-43F7-DC58-4ACFA0DDFE60}"/>
              </a:ext>
            </a:extLst>
          </p:cNvPr>
          <p:cNvSpPr txBox="1"/>
          <p:nvPr/>
        </p:nvSpPr>
        <p:spPr>
          <a:xfrm>
            <a:off x="8725349" y="4469973"/>
            <a:ext cx="2409606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100" dirty="0"/>
              <a:t>Family members, spouses, and partners of postpartum women</a:t>
            </a:r>
            <a:endParaRPr lang="en-ID" sz="1100" dirty="0">
              <a:solidFill>
                <a:schemeClr val="tx2"/>
              </a:solidFill>
            </a:endParaRPr>
          </a:p>
        </p:txBody>
      </p:sp>
      <p:pic>
        <p:nvPicPr>
          <p:cNvPr id="26" name="Graphic 14" descr="Pregnant lady">
            <a:extLst>
              <a:ext uri="{FF2B5EF4-FFF2-40B4-BE49-F238E27FC236}">
                <a16:creationId xmlns:a16="http://schemas.microsoft.com/office/drawing/2014/main" id="{E548D2C9-FA2F-446C-310F-A728CE6711E9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13953430" y="4468050"/>
            <a:ext cx="51318" cy="51318"/>
          </a:xfrm>
          <a:prstGeom prst="rect">
            <a:avLst/>
          </a:prstGeom>
        </p:spPr>
      </p:pic>
      <p:pic>
        <p:nvPicPr>
          <p:cNvPr id="3074" name="Picture 2" descr="https://sdmntprukwest.oaiusercontent.com/files/00000000-e0a8-6243-92fc-8cc5da538bf5/raw?se=2025-05-27T08%3A37%3A46Z&amp;sp=r&amp;sv=2024-08-04&amp;sr=b&amp;scid=b220dc73-84a1-59d4-8f82-266c3d8d597d&amp;skoid=0a4a0f0c-99ac-4752-9d87-cfac036fa93f&amp;sktid=a48cca56-e6da-484e-a814-9c849652bcb3&amp;skt=2025-05-27T03%3A49%3A12Z&amp;ske=2025-05-28T03%3A49%3A12Z&amp;sks=b&amp;skv=2024-08-04&amp;sig=AvqzC%2BdsQD6EBj2O2W/qD83KdWFpnLCAslP4Z9rjW1o%3D"/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9766" y="4236632"/>
            <a:ext cx="899203" cy="89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Генерирано изображение"/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148" y="2812469"/>
            <a:ext cx="845550" cy="84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40987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Контейнер за картина 1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40" b="14440"/>
          <a:stretch>
            <a:fillRect/>
          </a:stretch>
        </p:blipFill>
        <p:spPr>
          <a:xfrm>
            <a:off x="849746" y="747424"/>
            <a:ext cx="10602913" cy="4657725"/>
          </a:xfr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6A8A9EDA-5C91-EB55-2E4C-0330A2AF1949}"/>
              </a:ext>
            </a:extLst>
          </p:cNvPr>
          <p:cNvSpPr/>
          <p:nvPr/>
        </p:nvSpPr>
        <p:spPr>
          <a:xfrm>
            <a:off x="1754242" y="5021910"/>
            <a:ext cx="9033829" cy="1108935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90500" dist="1905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8BE98D-BAC7-F3F6-919C-78873A465432}"/>
              </a:ext>
            </a:extLst>
          </p:cNvPr>
          <p:cNvSpPr txBox="1"/>
          <p:nvPr/>
        </p:nvSpPr>
        <p:spPr>
          <a:xfrm>
            <a:off x="2323737" y="5193950"/>
            <a:ext cx="81785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4400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Main </a:t>
            </a:r>
            <a:r>
              <a:rPr lang="en-ID" sz="44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Activities of the project</a:t>
            </a:r>
            <a:endParaRPr lang="en-ID" sz="44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6084957-6B2D-4C16-BD86-7B16933ABF6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529789" y="-2657007"/>
            <a:ext cx="3757007" cy="531401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7B4B5FC-8789-F2F8-41EF-143050B048A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1242" y="3816153"/>
            <a:ext cx="2824353" cy="399484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5585627-0A41-94A8-216B-AC302ED80A6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24366">
            <a:off x="-314818" y="4975374"/>
            <a:ext cx="1939792" cy="2743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148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D33EF753-2149-B35D-D6D0-735EE2FE016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98889" y="3816153"/>
            <a:ext cx="2824353" cy="399484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0D783E0-82B0-546D-BEC0-ED06C11A459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5634" flipH="1">
            <a:off x="10628306" y="5129154"/>
            <a:ext cx="1817374" cy="257054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C4692A0-B05F-85D9-5226-588F610B8F1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561" y="-2365092"/>
            <a:ext cx="3757007" cy="5314013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39E38E4-3976-981E-8FF0-4AEE813E895B}"/>
              </a:ext>
            </a:extLst>
          </p:cNvPr>
          <p:cNvSpPr/>
          <p:nvPr/>
        </p:nvSpPr>
        <p:spPr>
          <a:xfrm>
            <a:off x="5686394" y="913698"/>
            <a:ext cx="872806" cy="872806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1905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F406FA4-F2A3-0E9E-F801-89FE522EF04B}"/>
              </a:ext>
            </a:extLst>
          </p:cNvPr>
          <p:cNvSpPr txBox="1"/>
          <p:nvPr/>
        </p:nvSpPr>
        <p:spPr>
          <a:xfrm>
            <a:off x="6769135" y="942347"/>
            <a:ext cx="36038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Project Management and Coordination</a:t>
            </a:r>
            <a:endParaRPr lang="en-US" sz="1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28518E-52A3-1287-9C83-62D4E3BB08AD}"/>
              </a:ext>
            </a:extLst>
          </p:cNvPr>
          <p:cNvSpPr txBox="1"/>
          <p:nvPr/>
        </p:nvSpPr>
        <p:spPr>
          <a:xfrm>
            <a:off x="6769135" y="1214879"/>
            <a:ext cx="3603848" cy="612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/>
              <a:t>Internal coordination, transnational </a:t>
            </a:r>
            <a:r>
              <a:rPr lang="en-US" sz="1200" dirty="0" smtClean="0"/>
              <a:t>meetings, administrative </a:t>
            </a:r>
            <a:r>
              <a:rPr lang="en-US" sz="1200" dirty="0"/>
              <a:t>and financial procedures</a:t>
            </a:r>
            <a:endParaRPr lang="en-ID" sz="1200" dirty="0">
              <a:solidFill>
                <a:schemeClr val="tx2"/>
              </a:solidFill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5711E804-0AA2-A1F5-3D5C-6E32DA896D7D}"/>
              </a:ext>
            </a:extLst>
          </p:cNvPr>
          <p:cNvSpPr/>
          <p:nvPr/>
        </p:nvSpPr>
        <p:spPr>
          <a:xfrm>
            <a:off x="5686394" y="2213426"/>
            <a:ext cx="872806" cy="872806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1905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0B06B3B-4C36-FCB0-AB38-EBAC657428A9}"/>
              </a:ext>
            </a:extLst>
          </p:cNvPr>
          <p:cNvSpPr txBox="1"/>
          <p:nvPr/>
        </p:nvSpPr>
        <p:spPr>
          <a:xfrm>
            <a:off x="6777827" y="2153539"/>
            <a:ext cx="3290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Research Report: “Understanding Postpartum Mental Health”</a:t>
            </a:r>
            <a:endParaRPr lang="en-US" sz="1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6DA63CD-8661-428B-5A25-3849F88B68E3}"/>
              </a:ext>
            </a:extLst>
          </p:cNvPr>
          <p:cNvSpPr txBox="1"/>
          <p:nvPr/>
        </p:nvSpPr>
        <p:spPr>
          <a:xfrm>
            <a:off x="6777828" y="2522871"/>
            <a:ext cx="3603848" cy="6232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2"/>
                </a:solidFill>
              </a:rPr>
              <a:t>Surveys, interviews, literature review, identifying gaps and stigma</a:t>
            </a:r>
            <a:endParaRPr lang="en-ID" sz="1200" dirty="0">
              <a:solidFill>
                <a:schemeClr val="tx2"/>
              </a:solidFill>
            </a:endParaRP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CE96358B-BDB7-101C-4B58-9DE01CD346E0}"/>
              </a:ext>
            </a:extLst>
          </p:cNvPr>
          <p:cNvSpPr/>
          <p:nvPr/>
        </p:nvSpPr>
        <p:spPr>
          <a:xfrm>
            <a:off x="5686394" y="3513154"/>
            <a:ext cx="872806" cy="872806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1905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01F97CA-97DF-8A57-D359-0708C18AAC90}"/>
              </a:ext>
            </a:extLst>
          </p:cNvPr>
          <p:cNvSpPr txBox="1"/>
          <p:nvPr/>
        </p:nvSpPr>
        <p:spPr>
          <a:xfrm>
            <a:off x="6777827" y="3453267"/>
            <a:ext cx="3290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Development of the Training Program (PEP)</a:t>
            </a:r>
            <a:endParaRPr lang="en-US" sz="1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2C0812B-6D85-A924-D0F5-87408C80FF56}"/>
              </a:ext>
            </a:extLst>
          </p:cNvPr>
          <p:cNvSpPr txBox="1"/>
          <p:nvPr/>
        </p:nvSpPr>
        <p:spPr>
          <a:xfrm>
            <a:off x="6777828" y="3841071"/>
            <a:ext cx="360384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bg-BG" sz="1200" dirty="0" smtClean="0">
                <a:solidFill>
                  <a:schemeClr val="tx2"/>
                </a:solidFill>
              </a:rPr>
              <a:t>Н</a:t>
            </a:r>
            <a:r>
              <a:rPr lang="en-ID" sz="1200" dirty="0" err="1" smtClean="0">
                <a:solidFill>
                  <a:schemeClr val="tx2"/>
                </a:solidFill>
              </a:rPr>
              <a:t>andbook</a:t>
            </a:r>
            <a:r>
              <a:rPr lang="bg-BG" sz="1200" dirty="0" smtClean="0">
                <a:solidFill>
                  <a:schemeClr val="tx2"/>
                </a:solidFill>
              </a:rPr>
              <a:t> - </a:t>
            </a:r>
            <a:r>
              <a:rPr lang="en-US" sz="1200" dirty="0"/>
              <a:t>Physical activity and mental health </a:t>
            </a:r>
            <a:r>
              <a:rPr lang="bg-BG" sz="1200" dirty="0" smtClean="0"/>
              <a:t/>
            </a:r>
            <a:br>
              <a:rPr lang="bg-BG" sz="1200" dirty="0" smtClean="0"/>
            </a:br>
            <a:r>
              <a:rPr lang="en-ID" sz="1200" dirty="0" smtClean="0">
                <a:solidFill>
                  <a:schemeClr val="tx2"/>
                </a:solidFill>
              </a:rPr>
              <a:t>Six </a:t>
            </a:r>
            <a:r>
              <a:rPr lang="en-ID" sz="1200" dirty="0">
                <a:solidFill>
                  <a:schemeClr val="tx2"/>
                </a:solidFill>
              </a:rPr>
              <a:t>video tutorials</a:t>
            </a:r>
            <a:endParaRPr lang="en-ID" sz="1200" dirty="0">
              <a:solidFill>
                <a:schemeClr val="tx2"/>
              </a:solidFill>
            </a:endParaRPr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F33038CD-9435-A006-110B-C8722EB5B593}"/>
              </a:ext>
            </a:extLst>
          </p:cNvPr>
          <p:cNvSpPr/>
          <p:nvPr/>
        </p:nvSpPr>
        <p:spPr>
          <a:xfrm>
            <a:off x="5686394" y="4812882"/>
            <a:ext cx="872806" cy="872806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1905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E612678-0687-D08F-2C28-C68B9E0E5FF7}"/>
              </a:ext>
            </a:extLst>
          </p:cNvPr>
          <p:cNvSpPr txBox="1"/>
          <p:nvPr/>
        </p:nvSpPr>
        <p:spPr>
          <a:xfrm>
            <a:off x="6777827" y="4752995"/>
            <a:ext cx="3290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Awareness, Communication, and Dissemination</a:t>
            </a:r>
            <a:endParaRPr lang="en-US" sz="1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19C5C65-51F9-D518-6CDF-62190B101D02}"/>
              </a:ext>
            </a:extLst>
          </p:cNvPr>
          <p:cNvSpPr txBox="1"/>
          <p:nvPr/>
        </p:nvSpPr>
        <p:spPr>
          <a:xfrm>
            <a:off x="6777828" y="5122327"/>
            <a:ext cx="3603848" cy="8891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2"/>
                </a:solidFill>
              </a:rPr>
              <a:t>Project website and social </a:t>
            </a:r>
            <a:r>
              <a:rPr lang="en-US" sz="1200" dirty="0" smtClean="0">
                <a:solidFill>
                  <a:schemeClr val="tx2"/>
                </a:solidFill>
              </a:rPr>
              <a:t>media</a:t>
            </a:r>
            <a:r>
              <a:rPr lang="bg-BG" sz="1200" dirty="0" smtClean="0">
                <a:solidFill>
                  <a:schemeClr val="tx2"/>
                </a:solidFill>
              </a:rPr>
              <a:t/>
            </a:r>
            <a:br>
              <a:rPr lang="bg-BG" sz="1200" dirty="0" smtClean="0">
                <a:solidFill>
                  <a:schemeClr val="tx2"/>
                </a:solidFill>
              </a:rPr>
            </a:br>
            <a:r>
              <a:rPr lang="en-US" sz="1200" dirty="0" smtClean="0">
                <a:solidFill>
                  <a:schemeClr val="tx2"/>
                </a:solidFill>
              </a:rPr>
              <a:t>Visual </a:t>
            </a:r>
            <a:r>
              <a:rPr lang="en-US" sz="1200" dirty="0">
                <a:solidFill>
                  <a:schemeClr val="tx2"/>
                </a:solidFill>
              </a:rPr>
              <a:t>identity, promotional </a:t>
            </a:r>
            <a:r>
              <a:rPr lang="en-US" sz="1200" dirty="0" smtClean="0">
                <a:solidFill>
                  <a:schemeClr val="tx2"/>
                </a:solidFill>
              </a:rPr>
              <a:t>video</a:t>
            </a:r>
            <a:r>
              <a:rPr lang="bg-BG" sz="1200" dirty="0" smtClean="0">
                <a:solidFill>
                  <a:schemeClr val="tx2"/>
                </a:solidFill>
              </a:rPr>
              <a:t/>
            </a:r>
            <a:br>
              <a:rPr lang="bg-BG" sz="1200" dirty="0" smtClean="0">
                <a:solidFill>
                  <a:schemeClr val="tx2"/>
                </a:solidFill>
              </a:rPr>
            </a:br>
            <a:r>
              <a:rPr lang="en-US" sz="1200" dirty="0" smtClean="0">
                <a:solidFill>
                  <a:schemeClr val="tx2"/>
                </a:solidFill>
              </a:rPr>
              <a:t>Seminars </a:t>
            </a:r>
            <a:r>
              <a:rPr lang="en-US" sz="1200" dirty="0">
                <a:solidFill>
                  <a:schemeClr val="tx2"/>
                </a:solidFill>
              </a:rPr>
              <a:t>in Bulgaria and North Macedonia</a:t>
            </a:r>
            <a:endParaRPr lang="en-ID" sz="1200" dirty="0">
              <a:solidFill>
                <a:schemeClr val="tx2"/>
              </a:solidFill>
            </a:endParaRPr>
          </a:p>
        </p:txBody>
      </p:sp>
      <p:pic>
        <p:nvPicPr>
          <p:cNvPr id="12" name="Контейнер за картина 11"/>
          <p:cNvPicPr>
            <a:picLocks noGrp="1" noChangeAspect="1"/>
          </p:cNvPicPr>
          <p:nvPr>
            <p:ph type="pic" sz="quarter" idx="10"/>
          </p:nvPr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36" r="18036"/>
          <a:stretch>
            <a:fillRect/>
          </a:stretch>
        </p:blipFill>
        <p:spPr>
          <a:xfrm>
            <a:off x="0" y="654050"/>
            <a:ext cx="5318125" cy="5549900"/>
          </a:xfrm>
        </p:spPr>
      </p:pic>
      <p:sp>
        <p:nvSpPr>
          <p:cNvPr id="2" name="Правоъгълник 1"/>
          <p:cNvSpPr/>
          <p:nvPr/>
        </p:nvSpPr>
        <p:spPr>
          <a:xfrm>
            <a:off x="5797453" y="865695"/>
            <a:ext cx="7617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1.</a:t>
            </a:r>
            <a:endParaRPr lang="bg-BG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авоъгълник 3"/>
          <p:cNvSpPr/>
          <p:nvPr/>
        </p:nvSpPr>
        <p:spPr>
          <a:xfrm>
            <a:off x="5797453" y="2156905"/>
            <a:ext cx="7617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2.</a:t>
            </a:r>
            <a:endParaRPr lang="bg-BG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Правоъгълник 5"/>
          <p:cNvSpPr/>
          <p:nvPr/>
        </p:nvSpPr>
        <p:spPr>
          <a:xfrm>
            <a:off x="5789194" y="3471739"/>
            <a:ext cx="7617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3.</a:t>
            </a:r>
            <a:endParaRPr lang="bg-BG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Правоъгълник 10"/>
          <p:cNvSpPr/>
          <p:nvPr/>
        </p:nvSpPr>
        <p:spPr>
          <a:xfrm>
            <a:off x="5789193" y="4751924"/>
            <a:ext cx="7617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4.</a:t>
            </a:r>
            <a:endParaRPr lang="bg-BG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951648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>
            <a:extLst>
              <a:ext uri="{FF2B5EF4-FFF2-40B4-BE49-F238E27FC236}">
                <a16:creationId xmlns:a16="http://schemas.microsoft.com/office/drawing/2014/main" id="{3EC6E120-41B9-420C-0083-9F91690457A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264316" y="-2657007"/>
            <a:ext cx="3757007" cy="5314013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0DD91171-0930-BE43-4C19-3817BA88AB8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2" b="20393"/>
          <a:stretch/>
        </p:blipFill>
        <p:spPr>
          <a:xfrm>
            <a:off x="0" y="1991082"/>
            <a:ext cx="12192000" cy="6370951"/>
          </a:xfrm>
          <a:prstGeom prst="rect">
            <a:avLst/>
          </a:prstGeom>
        </p:spPr>
      </p:pic>
      <p:sp>
        <p:nvSpPr>
          <p:cNvPr id="68" name="TextBox 67">
            <a:extLst>
              <a:ext uri="{FF2B5EF4-FFF2-40B4-BE49-F238E27FC236}">
                <a16:creationId xmlns:a16="http://schemas.microsoft.com/office/drawing/2014/main" id="{BE68F881-7B0B-404E-7AE7-087EC0882984}"/>
              </a:ext>
            </a:extLst>
          </p:cNvPr>
          <p:cNvSpPr txBox="1"/>
          <p:nvPr/>
        </p:nvSpPr>
        <p:spPr>
          <a:xfrm>
            <a:off x="2718216" y="856632"/>
            <a:ext cx="67555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Expected Results</a:t>
            </a:r>
            <a:endParaRPr lang="en-ID" sz="44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69" name="Picture 68">
            <a:extLst>
              <a:ext uri="{FF2B5EF4-FFF2-40B4-BE49-F238E27FC236}">
                <a16:creationId xmlns:a16="http://schemas.microsoft.com/office/drawing/2014/main" id="{2901A565-3071-2D9B-8345-95FE7AE7456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1242" y="3816153"/>
            <a:ext cx="2824353" cy="3994842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F15891AA-ABA9-5B3E-849A-67EA5011FDA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98889" y="3816153"/>
            <a:ext cx="2824353" cy="3994842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D146E0BC-23E5-DA14-97F8-E572B86B468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561" y="-2365092"/>
            <a:ext cx="3757007" cy="5314013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9C62B956-5C8B-9507-3390-B8D1853089B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24366">
            <a:off x="-314818" y="4975374"/>
            <a:ext cx="1939792" cy="2743695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FFB1D865-242F-B9EB-6139-5AC07CDA6F5A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5634" flipH="1">
            <a:off x="10628306" y="5129154"/>
            <a:ext cx="1817374" cy="2570544"/>
          </a:xfrm>
          <a:prstGeom prst="rect">
            <a:avLst/>
          </a:prstGeom>
        </p:spPr>
      </p:pic>
      <p:sp>
        <p:nvSpPr>
          <p:cNvPr id="5" name="Freeform 4">
            <a:extLst>
              <a:ext uri="{FF2B5EF4-FFF2-40B4-BE49-F238E27FC236}">
                <a16:creationId xmlns:a16="http://schemas.microsoft.com/office/drawing/2014/main" id="{F441E3E2-EDC2-4C57-FED4-6CF8BEC177F2}"/>
              </a:ext>
            </a:extLst>
          </p:cNvPr>
          <p:cNvSpPr>
            <a:spLocks/>
          </p:cNvSpPr>
          <p:nvPr/>
        </p:nvSpPr>
        <p:spPr bwMode="auto">
          <a:xfrm>
            <a:off x="6096000" y="1874597"/>
            <a:ext cx="1775653" cy="2739020"/>
          </a:xfrm>
          <a:custGeom>
            <a:avLst/>
            <a:gdLst>
              <a:gd name="T0" fmla="*/ 667 w 680"/>
              <a:gd name="T1" fmla="*/ 200 h 1049"/>
              <a:gd name="T2" fmla="*/ 610 w 680"/>
              <a:gd name="T3" fmla="*/ 188 h 1049"/>
              <a:gd name="T4" fmla="*/ 537 w 680"/>
              <a:gd name="T5" fmla="*/ 176 h 1049"/>
              <a:gd name="T6" fmla="*/ 499 w 680"/>
              <a:gd name="T7" fmla="*/ 217 h 1049"/>
              <a:gd name="T8" fmla="*/ 328 w 680"/>
              <a:gd name="T9" fmla="*/ 204 h 1049"/>
              <a:gd name="T10" fmla="*/ 286 w 680"/>
              <a:gd name="T11" fmla="*/ 113 h 1049"/>
              <a:gd name="T12" fmla="*/ 31 w 680"/>
              <a:gd name="T13" fmla="*/ 0 h 1049"/>
              <a:gd name="T14" fmla="*/ 0 w 680"/>
              <a:gd name="T15" fmla="*/ 56 h 1049"/>
              <a:gd name="T16" fmla="*/ 0 w 680"/>
              <a:gd name="T17" fmla="*/ 217 h 1049"/>
              <a:gd name="T18" fmla="*/ 0 w 680"/>
              <a:gd name="T19" fmla="*/ 299 h 1049"/>
              <a:gd name="T20" fmla="*/ 41 w 680"/>
              <a:gd name="T21" fmla="*/ 279 h 1049"/>
              <a:gd name="T22" fmla="*/ 151 w 680"/>
              <a:gd name="T23" fmla="*/ 264 h 1049"/>
              <a:gd name="T24" fmla="*/ 249 w 680"/>
              <a:gd name="T25" fmla="*/ 373 h 1049"/>
              <a:gd name="T26" fmla="*/ 189 w 680"/>
              <a:gd name="T27" fmla="*/ 507 h 1049"/>
              <a:gd name="T28" fmla="*/ 43 w 680"/>
              <a:gd name="T29" fmla="*/ 508 h 1049"/>
              <a:gd name="T30" fmla="*/ 0 w 680"/>
              <a:gd name="T31" fmla="*/ 485 h 1049"/>
              <a:gd name="T32" fmla="*/ 1 w 680"/>
              <a:gd name="T33" fmla="*/ 751 h 1049"/>
              <a:gd name="T34" fmla="*/ 61 w 680"/>
              <a:gd name="T35" fmla="*/ 807 h 1049"/>
              <a:gd name="T36" fmla="*/ 266 w 680"/>
              <a:gd name="T37" fmla="*/ 808 h 1049"/>
              <a:gd name="T38" fmla="*/ 364 w 680"/>
              <a:gd name="T39" fmla="*/ 808 h 1049"/>
              <a:gd name="T40" fmla="*/ 340 w 680"/>
              <a:gd name="T41" fmla="*/ 901 h 1049"/>
              <a:gd name="T42" fmla="*/ 342 w 680"/>
              <a:gd name="T43" fmla="*/ 1002 h 1049"/>
              <a:gd name="T44" fmla="*/ 434 w 680"/>
              <a:gd name="T45" fmla="*/ 1044 h 1049"/>
              <a:gd name="T46" fmla="*/ 512 w 680"/>
              <a:gd name="T47" fmla="*/ 976 h 1049"/>
              <a:gd name="T48" fmla="*/ 500 w 680"/>
              <a:gd name="T49" fmla="*/ 895 h 1049"/>
              <a:gd name="T50" fmla="*/ 466 w 680"/>
              <a:gd name="T51" fmla="*/ 807 h 1049"/>
              <a:gd name="T52" fmla="*/ 500 w 680"/>
              <a:gd name="T53" fmla="*/ 807 h 1049"/>
              <a:gd name="T54" fmla="*/ 630 w 680"/>
              <a:gd name="T55" fmla="*/ 807 h 1049"/>
              <a:gd name="T56" fmla="*/ 651 w 680"/>
              <a:gd name="T57" fmla="*/ 698 h 1049"/>
              <a:gd name="T58" fmla="*/ 670 w 680"/>
              <a:gd name="T59" fmla="*/ 472 h 1049"/>
              <a:gd name="T60" fmla="*/ 677 w 680"/>
              <a:gd name="T61" fmla="*/ 367 h 1049"/>
              <a:gd name="T62" fmla="*/ 680 w 680"/>
              <a:gd name="T63" fmla="*/ 215 h 1049"/>
              <a:gd name="T64" fmla="*/ 667 w 680"/>
              <a:gd name="T65" fmla="*/ 200 h 10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80" h="1049">
                <a:moveTo>
                  <a:pt x="667" y="200"/>
                </a:moveTo>
                <a:cubicBezTo>
                  <a:pt x="649" y="195"/>
                  <a:pt x="629" y="191"/>
                  <a:pt x="610" y="188"/>
                </a:cubicBezTo>
                <a:cubicBezTo>
                  <a:pt x="586" y="185"/>
                  <a:pt x="561" y="181"/>
                  <a:pt x="537" y="176"/>
                </a:cubicBezTo>
                <a:cubicBezTo>
                  <a:pt x="528" y="192"/>
                  <a:pt x="515" y="206"/>
                  <a:pt x="499" y="217"/>
                </a:cubicBezTo>
                <a:cubicBezTo>
                  <a:pt x="446" y="254"/>
                  <a:pt x="375" y="249"/>
                  <a:pt x="328" y="204"/>
                </a:cubicBezTo>
                <a:cubicBezTo>
                  <a:pt x="302" y="180"/>
                  <a:pt x="287" y="147"/>
                  <a:pt x="286" y="113"/>
                </a:cubicBezTo>
                <a:cubicBezTo>
                  <a:pt x="198" y="82"/>
                  <a:pt x="114" y="43"/>
                  <a:pt x="31" y="0"/>
                </a:cubicBezTo>
                <a:cubicBezTo>
                  <a:pt x="11" y="9"/>
                  <a:pt x="1" y="29"/>
                  <a:pt x="0" y="56"/>
                </a:cubicBezTo>
                <a:cubicBezTo>
                  <a:pt x="0" y="110"/>
                  <a:pt x="0" y="164"/>
                  <a:pt x="0" y="217"/>
                </a:cubicBezTo>
                <a:cubicBezTo>
                  <a:pt x="0" y="243"/>
                  <a:pt x="0" y="269"/>
                  <a:pt x="0" y="299"/>
                </a:cubicBezTo>
                <a:cubicBezTo>
                  <a:pt x="17" y="291"/>
                  <a:pt x="29" y="285"/>
                  <a:pt x="41" y="279"/>
                </a:cubicBezTo>
                <a:cubicBezTo>
                  <a:pt x="76" y="260"/>
                  <a:pt x="113" y="253"/>
                  <a:pt x="151" y="264"/>
                </a:cubicBezTo>
                <a:cubicBezTo>
                  <a:pt x="207" y="279"/>
                  <a:pt x="241" y="317"/>
                  <a:pt x="249" y="373"/>
                </a:cubicBezTo>
                <a:cubicBezTo>
                  <a:pt x="258" y="429"/>
                  <a:pt x="238" y="476"/>
                  <a:pt x="189" y="507"/>
                </a:cubicBezTo>
                <a:cubicBezTo>
                  <a:pt x="141" y="538"/>
                  <a:pt x="92" y="538"/>
                  <a:pt x="43" y="508"/>
                </a:cubicBezTo>
                <a:cubicBezTo>
                  <a:pt x="30" y="501"/>
                  <a:pt x="17" y="494"/>
                  <a:pt x="0" y="485"/>
                </a:cubicBezTo>
                <a:cubicBezTo>
                  <a:pt x="0" y="578"/>
                  <a:pt x="0" y="665"/>
                  <a:pt x="1" y="751"/>
                </a:cubicBezTo>
                <a:cubicBezTo>
                  <a:pt x="1" y="785"/>
                  <a:pt x="27" y="807"/>
                  <a:pt x="61" y="807"/>
                </a:cubicBezTo>
                <a:cubicBezTo>
                  <a:pt x="129" y="808"/>
                  <a:pt x="197" y="808"/>
                  <a:pt x="266" y="808"/>
                </a:cubicBezTo>
                <a:cubicBezTo>
                  <a:pt x="298" y="808"/>
                  <a:pt x="330" y="808"/>
                  <a:pt x="364" y="808"/>
                </a:cubicBezTo>
                <a:cubicBezTo>
                  <a:pt x="369" y="844"/>
                  <a:pt x="356" y="873"/>
                  <a:pt x="340" y="901"/>
                </a:cubicBezTo>
                <a:cubicBezTo>
                  <a:pt x="320" y="935"/>
                  <a:pt x="320" y="969"/>
                  <a:pt x="342" y="1002"/>
                </a:cubicBezTo>
                <a:cubicBezTo>
                  <a:pt x="364" y="1035"/>
                  <a:pt x="395" y="1049"/>
                  <a:pt x="434" y="1044"/>
                </a:cubicBezTo>
                <a:cubicBezTo>
                  <a:pt x="474" y="1038"/>
                  <a:pt x="500" y="1014"/>
                  <a:pt x="512" y="976"/>
                </a:cubicBezTo>
                <a:cubicBezTo>
                  <a:pt x="522" y="947"/>
                  <a:pt x="512" y="921"/>
                  <a:pt x="500" y="895"/>
                </a:cubicBezTo>
                <a:cubicBezTo>
                  <a:pt x="488" y="868"/>
                  <a:pt x="479" y="840"/>
                  <a:pt x="466" y="807"/>
                </a:cubicBezTo>
                <a:cubicBezTo>
                  <a:pt x="483" y="807"/>
                  <a:pt x="492" y="807"/>
                  <a:pt x="500" y="807"/>
                </a:cubicBezTo>
                <a:cubicBezTo>
                  <a:pt x="543" y="807"/>
                  <a:pt x="586" y="807"/>
                  <a:pt x="630" y="807"/>
                </a:cubicBezTo>
                <a:cubicBezTo>
                  <a:pt x="638" y="771"/>
                  <a:pt x="645" y="735"/>
                  <a:pt x="651" y="698"/>
                </a:cubicBezTo>
                <a:cubicBezTo>
                  <a:pt x="663" y="623"/>
                  <a:pt x="664" y="547"/>
                  <a:pt x="670" y="472"/>
                </a:cubicBezTo>
                <a:cubicBezTo>
                  <a:pt x="673" y="437"/>
                  <a:pt x="675" y="402"/>
                  <a:pt x="677" y="367"/>
                </a:cubicBezTo>
                <a:cubicBezTo>
                  <a:pt x="679" y="317"/>
                  <a:pt x="680" y="266"/>
                  <a:pt x="680" y="215"/>
                </a:cubicBezTo>
                <a:cubicBezTo>
                  <a:pt x="680" y="210"/>
                  <a:pt x="673" y="201"/>
                  <a:pt x="667" y="200"/>
                </a:cubicBezTo>
                <a:close/>
              </a:path>
            </a:pathLst>
          </a:custGeom>
          <a:solidFill>
            <a:srgbClr val="BC4023"/>
          </a:solidFill>
          <a:ln>
            <a:noFill/>
          </a:ln>
        </p:spPr>
        <p:txBody>
          <a:bodyPr/>
          <a:lstStyle/>
          <a:p>
            <a:endParaRPr lang="en-IN" sz="1785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7E144371-A4DC-017D-CDA7-C397DB003B97}"/>
              </a:ext>
            </a:extLst>
          </p:cNvPr>
          <p:cNvSpPr>
            <a:spLocks/>
          </p:cNvSpPr>
          <p:nvPr/>
        </p:nvSpPr>
        <p:spPr bwMode="auto">
          <a:xfrm>
            <a:off x="5460793" y="4062889"/>
            <a:ext cx="2259772" cy="2100566"/>
          </a:xfrm>
          <a:custGeom>
            <a:avLst/>
            <a:gdLst>
              <a:gd name="T0" fmla="*/ 865 w 865"/>
              <a:gd name="T1" fmla="*/ 0 h 804"/>
              <a:gd name="T2" fmla="*/ 750 w 865"/>
              <a:gd name="T3" fmla="*/ 0 h 804"/>
              <a:gd name="T4" fmla="*/ 776 w 865"/>
              <a:gd name="T5" fmla="*/ 53 h 804"/>
              <a:gd name="T6" fmla="*/ 735 w 865"/>
              <a:gd name="T7" fmla="*/ 226 h 804"/>
              <a:gd name="T8" fmla="*/ 564 w 865"/>
              <a:gd name="T9" fmla="*/ 215 h 804"/>
              <a:gd name="T10" fmla="*/ 544 w 865"/>
              <a:gd name="T11" fmla="*/ 38 h 804"/>
              <a:gd name="T12" fmla="*/ 561 w 865"/>
              <a:gd name="T13" fmla="*/ 6 h 804"/>
              <a:gd name="T14" fmla="*/ 554 w 865"/>
              <a:gd name="T15" fmla="*/ 2 h 804"/>
              <a:gd name="T16" fmla="*/ 297 w 865"/>
              <a:gd name="T17" fmla="*/ 3 h 804"/>
              <a:gd name="T18" fmla="*/ 242 w 865"/>
              <a:gd name="T19" fmla="*/ 62 h 804"/>
              <a:gd name="T20" fmla="*/ 242 w 865"/>
              <a:gd name="T21" fmla="*/ 166 h 804"/>
              <a:gd name="T22" fmla="*/ 242 w 865"/>
              <a:gd name="T23" fmla="*/ 366 h 804"/>
              <a:gd name="T24" fmla="*/ 144 w 865"/>
              <a:gd name="T25" fmla="*/ 340 h 804"/>
              <a:gd name="T26" fmla="*/ 46 w 865"/>
              <a:gd name="T27" fmla="*/ 346 h 804"/>
              <a:gd name="T28" fmla="*/ 7 w 865"/>
              <a:gd name="T29" fmla="*/ 439 h 804"/>
              <a:gd name="T30" fmla="*/ 75 w 865"/>
              <a:gd name="T31" fmla="*/ 514 h 804"/>
              <a:gd name="T32" fmla="*/ 158 w 865"/>
              <a:gd name="T33" fmla="*/ 501 h 804"/>
              <a:gd name="T34" fmla="*/ 242 w 865"/>
              <a:gd name="T35" fmla="*/ 468 h 804"/>
              <a:gd name="T36" fmla="*/ 243 w 865"/>
              <a:gd name="T37" fmla="*/ 507 h 804"/>
              <a:gd name="T38" fmla="*/ 244 w 865"/>
              <a:gd name="T39" fmla="*/ 752 h 804"/>
              <a:gd name="T40" fmla="*/ 264 w 865"/>
              <a:gd name="T41" fmla="*/ 804 h 804"/>
              <a:gd name="T42" fmla="*/ 300 w 865"/>
              <a:gd name="T43" fmla="*/ 787 h 804"/>
              <a:gd name="T44" fmla="*/ 535 w 865"/>
              <a:gd name="T45" fmla="*/ 598 h 804"/>
              <a:gd name="T46" fmla="*/ 727 w 865"/>
              <a:gd name="T47" fmla="*/ 342 h 804"/>
              <a:gd name="T48" fmla="*/ 865 w 865"/>
              <a:gd name="T49" fmla="*/ 0 h 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65" h="804">
                <a:moveTo>
                  <a:pt x="865" y="0"/>
                </a:moveTo>
                <a:cubicBezTo>
                  <a:pt x="827" y="0"/>
                  <a:pt x="789" y="0"/>
                  <a:pt x="750" y="0"/>
                </a:cubicBezTo>
                <a:cubicBezTo>
                  <a:pt x="760" y="20"/>
                  <a:pt x="768" y="37"/>
                  <a:pt x="776" y="53"/>
                </a:cubicBezTo>
                <a:cubicBezTo>
                  <a:pt x="806" y="118"/>
                  <a:pt x="790" y="187"/>
                  <a:pt x="735" y="226"/>
                </a:cubicBezTo>
                <a:cubicBezTo>
                  <a:pt x="682" y="264"/>
                  <a:pt x="610" y="259"/>
                  <a:pt x="564" y="215"/>
                </a:cubicBezTo>
                <a:cubicBezTo>
                  <a:pt x="514" y="168"/>
                  <a:pt x="506" y="98"/>
                  <a:pt x="544" y="38"/>
                </a:cubicBezTo>
                <a:cubicBezTo>
                  <a:pt x="551" y="28"/>
                  <a:pt x="556" y="17"/>
                  <a:pt x="561" y="6"/>
                </a:cubicBezTo>
                <a:cubicBezTo>
                  <a:pt x="557" y="4"/>
                  <a:pt x="556" y="2"/>
                  <a:pt x="554" y="2"/>
                </a:cubicBezTo>
                <a:cubicBezTo>
                  <a:pt x="468" y="2"/>
                  <a:pt x="382" y="1"/>
                  <a:pt x="297" y="3"/>
                </a:cubicBezTo>
                <a:cubicBezTo>
                  <a:pt x="264" y="3"/>
                  <a:pt x="243" y="28"/>
                  <a:pt x="242" y="62"/>
                </a:cubicBezTo>
                <a:cubicBezTo>
                  <a:pt x="241" y="97"/>
                  <a:pt x="242" y="132"/>
                  <a:pt x="242" y="166"/>
                </a:cubicBezTo>
                <a:cubicBezTo>
                  <a:pt x="242" y="233"/>
                  <a:pt x="242" y="299"/>
                  <a:pt x="242" y="366"/>
                </a:cubicBezTo>
                <a:cubicBezTo>
                  <a:pt x="205" y="370"/>
                  <a:pt x="174" y="357"/>
                  <a:pt x="144" y="340"/>
                </a:cubicBezTo>
                <a:cubicBezTo>
                  <a:pt x="111" y="321"/>
                  <a:pt x="77" y="324"/>
                  <a:pt x="46" y="346"/>
                </a:cubicBezTo>
                <a:cubicBezTo>
                  <a:pt x="14" y="369"/>
                  <a:pt x="0" y="401"/>
                  <a:pt x="7" y="439"/>
                </a:cubicBezTo>
                <a:cubicBezTo>
                  <a:pt x="14" y="478"/>
                  <a:pt x="36" y="503"/>
                  <a:pt x="75" y="514"/>
                </a:cubicBezTo>
                <a:cubicBezTo>
                  <a:pt x="105" y="523"/>
                  <a:pt x="131" y="514"/>
                  <a:pt x="158" y="501"/>
                </a:cubicBezTo>
                <a:cubicBezTo>
                  <a:pt x="184" y="489"/>
                  <a:pt x="212" y="480"/>
                  <a:pt x="242" y="468"/>
                </a:cubicBezTo>
                <a:cubicBezTo>
                  <a:pt x="243" y="487"/>
                  <a:pt x="243" y="497"/>
                  <a:pt x="243" y="507"/>
                </a:cubicBezTo>
                <a:cubicBezTo>
                  <a:pt x="243" y="589"/>
                  <a:pt x="243" y="670"/>
                  <a:pt x="244" y="752"/>
                </a:cubicBezTo>
                <a:cubicBezTo>
                  <a:pt x="244" y="776"/>
                  <a:pt x="251" y="793"/>
                  <a:pt x="264" y="804"/>
                </a:cubicBezTo>
                <a:cubicBezTo>
                  <a:pt x="276" y="800"/>
                  <a:pt x="287" y="795"/>
                  <a:pt x="300" y="787"/>
                </a:cubicBezTo>
                <a:cubicBezTo>
                  <a:pt x="387" y="736"/>
                  <a:pt x="462" y="668"/>
                  <a:pt x="535" y="598"/>
                </a:cubicBezTo>
                <a:cubicBezTo>
                  <a:pt x="612" y="523"/>
                  <a:pt x="672" y="434"/>
                  <a:pt x="727" y="342"/>
                </a:cubicBezTo>
                <a:cubicBezTo>
                  <a:pt x="792" y="234"/>
                  <a:pt x="836" y="120"/>
                  <a:pt x="86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IN" sz="1785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83E89C8E-7E34-811B-698A-F9C95D0B76E2}"/>
              </a:ext>
            </a:extLst>
          </p:cNvPr>
          <p:cNvSpPr>
            <a:spLocks/>
          </p:cNvSpPr>
          <p:nvPr/>
        </p:nvSpPr>
        <p:spPr bwMode="auto">
          <a:xfrm>
            <a:off x="4476305" y="3447177"/>
            <a:ext cx="1562833" cy="2704904"/>
          </a:xfrm>
          <a:custGeom>
            <a:avLst/>
            <a:gdLst>
              <a:gd name="T0" fmla="*/ 584 w 598"/>
              <a:gd name="T1" fmla="*/ 1036 h 1036"/>
              <a:gd name="T2" fmla="*/ 595 w 598"/>
              <a:gd name="T3" fmla="*/ 1001 h 1036"/>
              <a:gd name="T4" fmla="*/ 595 w 598"/>
              <a:gd name="T5" fmla="*/ 896 h 1036"/>
              <a:gd name="T6" fmla="*/ 595 w 598"/>
              <a:gd name="T7" fmla="*/ 753 h 1036"/>
              <a:gd name="T8" fmla="*/ 553 w 598"/>
              <a:gd name="T9" fmla="*/ 773 h 1036"/>
              <a:gd name="T10" fmla="*/ 488 w 598"/>
              <a:gd name="T11" fmla="*/ 792 h 1036"/>
              <a:gd name="T12" fmla="*/ 355 w 598"/>
              <a:gd name="T13" fmla="*/ 709 h 1036"/>
              <a:gd name="T14" fmla="*/ 389 w 598"/>
              <a:gd name="T15" fmla="*/ 557 h 1036"/>
              <a:gd name="T16" fmla="*/ 544 w 598"/>
              <a:gd name="T17" fmla="*/ 538 h 1036"/>
              <a:gd name="T18" fmla="*/ 595 w 598"/>
              <a:gd name="T19" fmla="*/ 566 h 1036"/>
              <a:gd name="T20" fmla="*/ 596 w 598"/>
              <a:gd name="T21" fmla="*/ 318 h 1036"/>
              <a:gd name="T22" fmla="*/ 517 w 598"/>
              <a:gd name="T23" fmla="*/ 242 h 1036"/>
              <a:gd name="T24" fmla="*/ 262 w 598"/>
              <a:gd name="T25" fmla="*/ 243 h 1036"/>
              <a:gd name="T26" fmla="*/ 233 w 598"/>
              <a:gd name="T27" fmla="*/ 243 h 1036"/>
              <a:gd name="T28" fmla="*/ 256 w 598"/>
              <a:gd name="T29" fmla="*/ 152 h 1036"/>
              <a:gd name="T30" fmla="*/ 251 w 598"/>
              <a:gd name="T31" fmla="*/ 44 h 1036"/>
              <a:gd name="T32" fmla="*/ 156 w 598"/>
              <a:gd name="T33" fmla="*/ 8 h 1036"/>
              <a:gd name="T34" fmla="*/ 83 w 598"/>
              <a:gd name="T35" fmla="*/ 86 h 1036"/>
              <a:gd name="T36" fmla="*/ 101 w 598"/>
              <a:gd name="T37" fmla="*/ 166 h 1036"/>
              <a:gd name="T38" fmla="*/ 130 w 598"/>
              <a:gd name="T39" fmla="*/ 243 h 1036"/>
              <a:gd name="T40" fmla="*/ 94 w 598"/>
              <a:gd name="T41" fmla="*/ 243 h 1036"/>
              <a:gd name="T42" fmla="*/ 0 w 598"/>
              <a:gd name="T43" fmla="*/ 243 h 1036"/>
              <a:gd name="T44" fmla="*/ 235 w 598"/>
              <a:gd name="T45" fmla="*/ 727 h 1036"/>
              <a:gd name="T46" fmla="*/ 569 w 598"/>
              <a:gd name="T47" fmla="*/ 1028 h 1036"/>
              <a:gd name="T48" fmla="*/ 584 w 598"/>
              <a:gd name="T49" fmla="*/ 1036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598" h="1036">
                <a:moveTo>
                  <a:pt x="584" y="1036"/>
                </a:moveTo>
                <a:cubicBezTo>
                  <a:pt x="591" y="1026"/>
                  <a:pt x="595" y="1014"/>
                  <a:pt x="595" y="1001"/>
                </a:cubicBezTo>
                <a:cubicBezTo>
                  <a:pt x="596" y="966"/>
                  <a:pt x="595" y="931"/>
                  <a:pt x="595" y="896"/>
                </a:cubicBezTo>
                <a:cubicBezTo>
                  <a:pt x="595" y="849"/>
                  <a:pt x="595" y="803"/>
                  <a:pt x="595" y="753"/>
                </a:cubicBezTo>
                <a:cubicBezTo>
                  <a:pt x="579" y="760"/>
                  <a:pt x="567" y="768"/>
                  <a:pt x="553" y="773"/>
                </a:cubicBezTo>
                <a:cubicBezTo>
                  <a:pt x="532" y="780"/>
                  <a:pt x="510" y="790"/>
                  <a:pt x="488" y="792"/>
                </a:cubicBezTo>
                <a:cubicBezTo>
                  <a:pt x="431" y="798"/>
                  <a:pt x="377" y="762"/>
                  <a:pt x="355" y="709"/>
                </a:cubicBezTo>
                <a:cubicBezTo>
                  <a:pt x="333" y="656"/>
                  <a:pt x="347" y="594"/>
                  <a:pt x="389" y="557"/>
                </a:cubicBezTo>
                <a:cubicBezTo>
                  <a:pt x="432" y="519"/>
                  <a:pt x="494" y="511"/>
                  <a:pt x="544" y="538"/>
                </a:cubicBezTo>
                <a:cubicBezTo>
                  <a:pt x="560" y="546"/>
                  <a:pt x="576" y="555"/>
                  <a:pt x="595" y="566"/>
                </a:cubicBezTo>
                <a:cubicBezTo>
                  <a:pt x="595" y="480"/>
                  <a:pt x="593" y="399"/>
                  <a:pt x="596" y="318"/>
                </a:cubicBezTo>
                <a:cubicBezTo>
                  <a:pt x="598" y="261"/>
                  <a:pt x="563" y="241"/>
                  <a:pt x="517" y="242"/>
                </a:cubicBezTo>
                <a:cubicBezTo>
                  <a:pt x="432" y="244"/>
                  <a:pt x="347" y="243"/>
                  <a:pt x="262" y="243"/>
                </a:cubicBezTo>
                <a:cubicBezTo>
                  <a:pt x="252" y="243"/>
                  <a:pt x="242" y="243"/>
                  <a:pt x="233" y="243"/>
                </a:cubicBezTo>
                <a:cubicBezTo>
                  <a:pt x="230" y="207"/>
                  <a:pt x="235" y="187"/>
                  <a:pt x="256" y="152"/>
                </a:cubicBezTo>
                <a:cubicBezTo>
                  <a:pt x="277" y="116"/>
                  <a:pt x="275" y="75"/>
                  <a:pt x="251" y="44"/>
                </a:cubicBezTo>
                <a:cubicBezTo>
                  <a:pt x="227" y="13"/>
                  <a:pt x="194" y="0"/>
                  <a:pt x="156" y="8"/>
                </a:cubicBezTo>
                <a:cubicBezTo>
                  <a:pt x="115" y="17"/>
                  <a:pt x="86" y="44"/>
                  <a:pt x="83" y="86"/>
                </a:cubicBezTo>
                <a:cubicBezTo>
                  <a:pt x="81" y="112"/>
                  <a:pt x="93" y="139"/>
                  <a:pt x="101" y="166"/>
                </a:cubicBezTo>
                <a:cubicBezTo>
                  <a:pt x="109" y="190"/>
                  <a:pt x="119" y="214"/>
                  <a:pt x="130" y="243"/>
                </a:cubicBezTo>
                <a:cubicBezTo>
                  <a:pt x="113" y="243"/>
                  <a:pt x="104" y="243"/>
                  <a:pt x="94" y="243"/>
                </a:cubicBezTo>
                <a:cubicBezTo>
                  <a:pt x="63" y="243"/>
                  <a:pt x="32" y="243"/>
                  <a:pt x="0" y="243"/>
                </a:cubicBezTo>
                <a:cubicBezTo>
                  <a:pt x="45" y="419"/>
                  <a:pt x="122" y="581"/>
                  <a:pt x="235" y="727"/>
                </a:cubicBezTo>
                <a:cubicBezTo>
                  <a:pt x="328" y="848"/>
                  <a:pt x="441" y="946"/>
                  <a:pt x="569" y="1028"/>
                </a:cubicBezTo>
                <a:cubicBezTo>
                  <a:pt x="574" y="1031"/>
                  <a:pt x="579" y="1034"/>
                  <a:pt x="584" y="1036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en-IN" sz="1785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D24F8FA0-7CA4-D9ED-D04F-35574D6E450B}"/>
              </a:ext>
            </a:extLst>
          </p:cNvPr>
          <p:cNvSpPr>
            <a:spLocks/>
          </p:cNvSpPr>
          <p:nvPr/>
        </p:nvSpPr>
        <p:spPr bwMode="auto">
          <a:xfrm>
            <a:off x="4320347" y="1903839"/>
            <a:ext cx="2347499" cy="2103816"/>
          </a:xfrm>
          <a:custGeom>
            <a:avLst/>
            <a:gdLst>
              <a:gd name="T0" fmla="*/ 745 w 899"/>
              <a:gd name="T1" fmla="*/ 304 h 806"/>
              <a:gd name="T2" fmla="*/ 654 w 899"/>
              <a:gd name="T3" fmla="*/ 341 h 806"/>
              <a:gd name="T4" fmla="*/ 654 w 899"/>
              <a:gd name="T5" fmla="*/ 308 h 806"/>
              <a:gd name="T6" fmla="*/ 654 w 899"/>
              <a:gd name="T7" fmla="*/ 65 h 806"/>
              <a:gd name="T8" fmla="*/ 628 w 899"/>
              <a:gd name="T9" fmla="*/ 0 h 806"/>
              <a:gd name="T10" fmla="*/ 494 w 899"/>
              <a:gd name="T11" fmla="*/ 64 h 806"/>
              <a:gd name="T12" fmla="*/ 199 w 899"/>
              <a:gd name="T13" fmla="*/ 156 h 806"/>
              <a:gd name="T14" fmla="*/ 29 w 899"/>
              <a:gd name="T15" fmla="*/ 185 h 806"/>
              <a:gd name="T16" fmla="*/ 1 w 899"/>
              <a:gd name="T17" fmla="*/ 216 h 806"/>
              <a:gd name="T18" fmla="*/ 1 w 899"/>
              <a:gd name="T19" fmla="*/ 253 h 806"/>
              <a:gd name="T20" fmla="*/ 0 w 899"/>
              <a:gd name="T21" fmla="*/ 253 h 806"/>
              <a:gd name="T22" fmla="*/ 0 w 899"/>
              <a:gd name="T23" fmla="*/ 259 h 806"/>
              <a:gd name="T24" fmla="*/ 85 w 899"/>
              <a:gd name="T25" fmla="*/ 360 h 806"/>
              <a:gd name="T26" fmla="*/ 30 w 899"/>
              <a:gd name="T27" fmla="*/ 497 h 806"/>
              <a:gd name="T28" fmla="*/ 13 w 899"/>
              <a:gd name="T29" fmla="*/ 507 h 806"/>
              <a:gd name="T30" fmla="*/ 35 w 899"/>
              <a:gd name="T31" fmla="*/ 715 h 806"/>
              <a:gd name="T32" fmla="*/ 53 w 899"/>
              <a:gd name="T33" fmla="*/ 806 h 806"/>
              <a:gd name="T34" fmla="*/ 143 w 899"/>
              <a:gd name="T35" fmla="*/ 806 h 806"/>
              <a:gd name="T36" fmla="*/ 123 w 899"/>
              <a:gd name="T37" fmla="*/ 767 h 806"/>
              <a:gd name="T38" fmla="*/ 111 w 899"/>
              <a:gd name="T39" fmla="*/ 656 h 806"/>
              <a:gd name="T40" fmla="*/ 224 w 899"/>
              <a:gd name="T41" fmla="*/ 562 h 806"/>
              <a:gd name="T42" fmla="*/ 353 w 899"/>
              <a:gd name="T43" fmla="*/ 623 h 806"/>
              <a:gd name="T44" fmla="*/ 356 w 899"/>
              <a:gd name="T45" fmla="*/ 767 h 806"/>
              <a:gd name="T46" fmla="*/ 334 w 899"/>
              <a:gd name="T47" fmla="*/ 806 h 806"/>
              <a:gd name="T48" fmla="*/ 580 w 899"/>
              <a:gd name="T49" fmla="*/ 806 h 806"/>
              <a:gd name="T50" fmla="*/ 654 w 899"/>
              <a:gd name="T51" fmla="*/ 732 h 806"/>
              <a:gd name="T52" fmla="*/ 654 w 899"/>
              <a:gd name="T53" fmla="*/ 462 h 806"/>
              <a:gd name="T54" fmla="*/ 676 w 899"/>
              <a:gd name="T55" fmla="*/ 442 h 806"/>
              <a:gd name="T56" fmla="*/ 747 w 899"/>
              <a:gd name="T57" fmla="*/ 468 h 806"/>
              <a:gd name="T58" fmla="*/ 865 w 899"/>
              <a:gd name="T59" fmla="*/ 452 h 806"/>
              <a:gd name="T60" fmla="*/ 874 w 899"/>
              <a:gd name="T61" fmla="*/ 332 h 806"/>
              <a:gd name="T62" fmla="*/ 745 w 899"/>
              <a:gd name="T63" fmla="*/ 304 h 8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99" h="806">
                <a:moveTo>
                  <a:pt x="745" y="304"/>
                </a:moveTo>
                <a:cubicBezTo>
                  <a:pt x="717" y="317"/>
                  <a:pt x="688" y="328"/>
                  <a:pt x="654" y="341"/>
                </a:cubicBezTo>
                <a:cubicBezTo>
                  <a:pt x="654" y="325"/>
                  <a:pt x="654" y="316"/>
                  <a:pt x="654" y="308"/>
                </a:cubicBezTo>
                <a:cubicBezTo>
                  <a:pt x="654" y="227"/>
                  <a:pt x="654" y="146"/>
                  <a:pt x="654" y="65"/>
                </a:cubicBezTo>
                <a:cubicBezTo>
                  <a:pt x="654" y="32"/>
                  <a:pt x="646" y="11"/>
                  <a:pt x="628" y="0"/>
                </a:cubicBezTo>
                <a:cubicBezTo>
                  <a:pt x="583" y="22"/>
                  <a:pt x="539" y="43"/>
                  <a:pt x="494" y="64"/>
                </a:cubicBezTo>
                <a:cubicBezTo>
                  <a:pt x="399" y="106"/>
                  <a:pt x="301" y="138"/>
                  <a:pt x="199" y="156"/>
                </a:cubicBezTo>
                <a:cubicBezTo>
                  <a:pt x="142" y="166"/>
                  <a:pt x="86" y="175"/>
                  <a:pt x="29" y="185"/>
                </a:cubicBezTo>
                <a:cubicBezTo>
                  <a:pt x="2" y="189"/>
                  <a:pt x="1" y="189"/>
                  <a:pt x="1" y="216"/>
                </a:cubicBezTo>
                <a:cubicBezTo>
                  <a:pt x="1" y="229"/>
                  <a:pt x="1" y="241"/>
                  <a:pt x="1" y="253"/>
                </a:cubicBezTo>
                <a:cubicBezTo>
                  <a:pt x="1" y="253"/>
                  <a:pt x="1" y="253"/>
                  <a:pt x="0" y="253"/>
                </a:cubicBezTo>
                <a:cubicBezTo>
                  <a:pt x="0" y="255"/>
                  <a:pt x="0" y="257"/>
                  <a:pt x="0" y="259"/>
                </a:cubicBezTo>
                <a:cubicBezTo>
                  <a:pt x="45" y="274"/>
                  <a:pt x="76" y="312"/>
                  <a:pt x="85" y="360"/>
                </a:cubicBezTo>
                <a:cubicBezTo>
                  <a:pt x="95" y="416"/>
                  <a:pt x="76" y="463"/>
                  <a:pt x="30" y="497"/>
                </a:cubicBezTo>
                <a:cubicBezTo>
                  <a:pt x="25" y="501"/>
                  <a:pt x="19" y="504"/>
                  <a:pt x="13" y="507"/>
                </a:cubicBezTo>
                <a:cubicBezTo>
                  <a:pt x="18" y="577"/>
                  <a:pt x="23" y="647"/>
                  <a:pt x="35" y="715"/>
                </a:cubicBezTo>
                <a:cubicBezTo>
                  <a:pt x="40" y="746"/>
                  <a:pt x="46" y="776"/>
                  <a:pt x="53" y="806"/>
                </a:cubicBezTo>
                <a:cubicBezTo>
                  <a:pt x="83" y="806"/>
                  <a:pt x="112" y="806"/>
                  <a:pt x="143" y="806"/>
                </a:cubicBezTo>
                <a:cubicBezTo>
                  <a:pt x="135" y="791"/>
                  <a:pt x="129" y="779"/>
                  <a:pt x="123" y="767"/>
                </a:cubicBezTo>
                <a:cubicBezTo>
                  <a:pt x="105" y="732"/>
                  <a:pt x="98" y="695"/>
                  <a:pt x="111" y="656"/>
                </a:cubicBezTo>
                <a:cubicBezTo>
                  <a:pt x="129" y="602"/>
                  <a:pt x="168" y="570"/>
                  <a:pt x="224" y="562"/>
                </a:cubicBezTo>
                <a:cubicBezTo>
                  <a:pt x="278" y="555"/>
                  <a:pt x="323" y="577"/>
                  <a:pt x="353" y="623"/>
                </a:cubicBezTo>
                <a:cubicBezTo>
                  <a:pt x="383" y="669"/>
                  <a:pt x="384" y="718"/>
                  <a:pt x="356" y="767"/>
                </a:cubicBezTo>
                <a:cubicBezTo>
                  <a:pt x="349" y="779"/>
                  <a:pt x="342" y="791"/>
                  <a:pt x="334" y="806"/>
                </a:cubicBezTo>
                <a:cubicBezTo>
                  <a:pt x="420" y="806"/>
                  <a:pt x="500" y="806"/>
                  <a:pt x="580" y="806"/>
                </a:cubicBezTo>
                <a:cubicBezTo>
                  <a:pt x="634" y="806"/>
                  <a:pt x="654" y="786"/>
                  <a:pt x="654" y="732"/>
                </a:cubicBezTo>
                <a:cubicBezTo>
                  <a:pt x="654" y="642"/>
                  <a:pt x="655" y="552"/>
                  <a:pt x="654" y="462"/>
                </a:cubicBezTo>
                <a:cubicBezTo>
                  <a:pt x="654" y="444"/>
                  <a:pt x="660" y="437"/>
                  <a:pt x="676" y="442"/>
                </a:cubicBezTo>
                <a:cubicBezTo>
                  <a:pt x="700" y="449"/>
                  <a:pt x="725" y="456"/>
                  <a:pt x="747" y="468"/>
                </a:cubicBezTo>
                <a:cubicBezTo>
                  <a:pt x="786" y="488"/>
                  <a:pt x="835" y="483"/>
                  <a:pt x="865" y="452"/>
                </a:cubicBezTo>
                <a:cubicBezTo>
                  <a:pt x="895" y="419"/>
                  <a:pt x="899" y="369"/>
                  <a:pt x="874" y="332"/>
                </a:cubicBezTo>
                <a:cubicBezTo>
                  <a:pt x="845" y="289"/>
                  <a:pt x="796" y="280"/>
                  <a:pt x="745" y="30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IN" sz="1785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671C6A0-20D0-2B08-A14C-00D729C6CEFF}"/>
              </a:ext>
            </a:extLst>
          </p:cNvPr>
          <p:cNvSpPr txBox="1"/>
          <p:nvPr/>
        </p:nvSpPr>
        <p:spPr>
          <a:xfrm>
            <a:off x="2113707" y="5152065"/>
            <a:ext cx="2359579" cy="612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1200" dirty="0">
                <a:solidFill>
                  <a:schemeClr val="tx2"/>
                </a:solidFill>
              </a:rPr>
              <a:t>Engagement of family members in postpartum support</a:t>
            </a:r>
            <a:endParaRPr lang="en-ID" sz="1200" dirty="0">
              <a:solidFill>
                <a:schemeClr val="tx2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4857738-29D5-4DFF-DC3B-4DE492A2F9DF}"/>
              </a:ext>
            </a:extLst>
          </p:cNvPr>
          <p:cNvSpPr txBox="1"/>
          <p:nvPr/>
        </p:nvSpPr>
        <p:spPr>
          <a:xfrm>
            <a:off x="8139784" y="3821047"/>
            <a:ext cx="22127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ID" sz="1200" dirty="0">
                <a:solidFill>
                  <a:schemeClr val="tx2"/>
                </a:solidFill>
              </a:rPr>
              <a:t>Reduced stigma around PPD</a:t>
            </a:r>
            <a:endParaRPr lang="en-ID" sz="1200" dirty="0">
              <a:solidFill>
                <a:schemeClr val="tx2"/>
              </a:solidFill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5079B6FF-FBE9-CC2A-21FA-E778242F475D}"/>
              </a:ext>
            </a:extLst>
          </p:cNvPr>
          <p:cNvSpPr txBox="1"/>
          <p:nvPr/>
        </p:nvSpPr>
        <p:spPr>
          <a:xfrm flipH="1">
            <a:off x="8332663" y="2339720"/>
            <a:ext cx="2108074" cy="612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ID" sz="1200" dirty="0">
                <a:solidFill>
                  <a:schemeClr val="tx2"/>
                </a:solidFill>
              </a:rPr>
              <a:t>Strengthened community support networks</a:t>
            </a:r>
            <a:endParaRPr lang="en-ID" sz="1200" dirty="0">
              <a:solidFill>
                <a:schemeClr val="tx2"/>
              </a:solidFill>
            </a:endParaRPr>
          </a:p>
        </p:txBody>
      </p:sp>
      <p:sp>
        <p:nvSpPr>
          <p:cNvPr id="30" name="TextBox 47">
            <a:extLst>
              <a:ext uri="{FF2B5EF4-FFF2-40B4-BE49-F238E27FC236}">
                <a16:creationId xmlns:a16="http://schemas.microsoft.com/office/drawing/2014/main" id="{4671C6A0-20D0-2B08-A14C-00D729C6CEFF}"/>
              </a:ext>
            </a:extLst>
          </p:cNvPr>
          <p:cNvSpPr txBox="1"/>
          <p:nvPr/>
        </p:nvSpPr>
        <p:spPr>
          <a:xfrm>
            <a:off x="7779782" y="5180750"/>
            <a:ext cx="241019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2"/>
                </a:solidFill>
              </a:rPr>
              <a:t>Educational materials and video resources accessible online</a:t>
            </a:r>
            <a:endParaRPr lang="en-ID" sz="1200" dirty="0">
              <a:solidFill>
                <a:schemeClr val="tx2"/>
              </a:solidFill>
            </a:endParaRPr>
          </a:p>
        </p:txBody>
      </p:sp>
      <p:sp>
        <p:nvSpPr>
          <p:cNvPr id="31" name="TextBox 47">
            <a:extLst>
              <a:ext uri="{FF2B5EF4-FFF2-40B4-BE49-F238E27FC236}">
                <a16:creationId xmlns:a16="http://schemas.microsoft.com/office/drawing/2014/main" id="{4671C6A0-20D0-2B08-A14C-00D729C6CEFF}"/>
              </a:ext>
            </a:extLst>
          </p:cNvPr>
          <p:cNvSpPr txBox="1"/>
          <p:nvPr/>
        </p:nvSpPr>
        <p:spPr>
          <a:xfrm>
            <a:off x="1879128" y="3631934"/>
            <a:ext cx="2119013" cy="8891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1200" dirty="0">
                <a:solidFill>
                  <a:schemeClr val="tx2"/>
                </a:solidFill>
              </a:rPr>
              <a:t>Enhanced physical and emotional resilience among postpartum women</a:t>
            </a:r>
            <a:endParaRPr lang="en-ID" sz="1200" dirty="0">
              <a:solidFill>
                <a:schemeClr val="tx2"/>
              </a:solidFill>
            </a:endParaRPr>
          </a:p>
        </p:txBody>
      </p:sp>
      <p:sp>
        <p:nvSpPr>
          <p:cNvPr id="32" name="TextBox 53">
            <a:extLst>
              <a:ext uri="{FF2B5EF4-FFF2-40B4-BE49-F238E27FC236}">
                <a16:creationId xmlns:a16="http://schemas.microsoft.com/office/drawing/2014/main" id="{5079B6FF-FBE9-CC2A-21FA-E778242F475D}"/>
              </a:ext>
            </a:extLst>
          </p:cNvPr>
          <p:cNvSpPr txBox="1"/>
          <p:nvPr/>
        </p:nvSpPr>
        <p:spPr>
          <a:xfrm flipH="1">
            <a:off x="1551417" y="2388802"/>
            <a:ext cx="2108074" cy="612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1200" dirty="0">
                <a:solidFill>
                  <a:schemeClr val="tx2"/>
                </a:solidFill>
              </a:rPr>
              <a:t>Increased awareness of postpartum mental health</a:t>
            </a:r>
          </a:p>
        </p:txBody>
      </p:sp>
    </p:spTree>
    <p:extLst>
      <p:ext uri="{BB962C8B-B14F-4D97-AF65-F5344CB8AC3E}">
        <p14:creationId xmlns:p14="http://schemas.microsoft.com/office/powerpoint/2010/main" val="30680056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>
            <a:extLst>
              <a:ext uri="{FF2B5EF4-FFF2-40B4-BE49-F238E27FC236}">
                <a16:creationId xmlns:a16="http://schemas.microsoft.com/office/drawing/2014/main" id="{186ECB59-B204-1B49-5FDC-CC88A563351B}"/>
              </a:ext>
            </a:extLst>
          </p:cNvPr>
          <p:cNvGrpSpPr/>
          <p:nvPr/>
        </p:nvGrpSpPr>
        <p:grpSpPr>
          <a:xfrm>
            <a:off x="861774" y="3376427"/>
            <a:ext cx="3898637" cy="3566791"/>
            <a:chOff x="1085850" y="2113512"/>
            <a:chExt cx="5524500" cy="4744488"/>
          </a:xfrm>
        </p:grpSpPr>
        <p:sp>
          <p:nvSpPr>
            <p:cNvPr id="2" name="Shape">
              <a:extLst>
                <a:ext uri="{FF2B5EF4-FFF2-40B4-BE49-F238E27FC236}">
                  <a16:creationId xmlns:a16="http://schemas.microsoft.com/office/drawing/2014/main" id="{992C0142-7503-682A-552D-5A7D65C314C6}"/>
                </a:ext>
              </a:extLst>
            </p:cNvPr>
            <p:cNvSpPr/>
            <p:nvPr/>
          </p:nvSpPr>
          <p:spPr>
            <a:xfrm>
              <a:off x="1085850" y="4284642"/>
              <a:ext cx="1277790" cy="25733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529" y="0"/>
                  </a:moveTo>
                  <a:lnTo>
                    <a:pt x="5071" y="0"/>
                  </a:lnTo>
                  <a:cubicBezTo>
                    <a:pt x="2254" y="0"/>
                    <a:pt x="0" y="1138"/>
                    <a:pt x="0" y="2518"/>
                  </a:cubicBezTo>
                  <a:lnTo>
                    <a:pt x="0" y="21600"/>
                  </a:lnTo>
                  <a:lnTo>
                    <a:pt x="21600" y="21600"/>
                  </a:lnTo>
                  <a:lnTo>
                    <a:pt x="21600" y="2537"/>
                  </a:lnTo>
                  <a:cubicBezTo>
                    <a:pt x="21600" y="1138"/>
                    <a:pt x="19346" y="0"/>
                    <a:pt x="16529" y="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" name="Shape">
              <a:extLst>
                <a:ext uri="{FF2B5EF4-FFF2-40B4-BE49-F238E27FC236}">
                  <a16:creationId xmlns:a16="http://schemas.microsoft.com/office/drawing/2014/main" id="{11A42127-09FA-EB6D-DE6C-F4BDF6DAFA10}"/>
                </a:ext>
              </a:extLst>
            </p:cNvPr>
            <p:cNvSpPr/>
            <p:nvPr/>
          </p:nvSpPr>
          <p:spPr>
            <a:xfrm>
              <a:off x="2499198" y="2113512"/>
              <a:ext cx="1280015" cy="47444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500" y="0"/>
                  </a:moveTo>
                  <a:lnTo>
                    <a:pt x="5062" y="0"/>
                  </a:lnTo>
                  <a:cubicBezTo>
                    <a:pt x="2250" y="0"/>
                    <a:pt x="0" y="617"/>
                    <a:pt x="0" y="1366"/>
                  </a:cubicBezTo>
                  <a:lnTo>
                    <a:pt x="0" y="21600"/>
                  </a:lnTo>
                  <a:lnTo>
                    <a:pt x="21600" y="21600"/>
                  </a:lnTo>
                  <a:lnTo>
                    <a:pt x="21600" y="1366"/>
                  </a:lnTo>
                  <a:cubicBezTo>
                    <a:pt x="21600" y="617"/>
                    <a:pt x="19312" y="0"/>
                    <a:pt x="16500" y="0"/>
                  </a:cubicBezTo>
                  <a:close/>
                </a:path>
              </a:pathLst>
            </a:custGeom>
            <a:solidFill>
              <a:srgbClr val="BC4023"/>
            </a:solidFill>
            <a:ln w="12700">
              <a:miter lim="400000"/>
            </a:ln>
          </p:spPr>
          <p:txBody>
            <a:bodyPr lIns="38100" tIns="38100" rIns="38100" bIns="3810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" name="Shape">
              <a:extLst>
                <a:ext uri="{FF2B5EF4-FFF2-40B4-BE49-F238E27FC236}">
                  <a16:creationId xmlns:a16="http://schemas.microsoft.com/office/drawing/2014/main" id="{F52EC9E1-FFAC-4527-FD72-81B4C23A6169}"/>
                </a:ext>
              </a:extLst>
            </p:cNvPr>
            <p:cNvSpPr/>
            <p:nvPr/>
          </p:nvSpPr>
          <p:spPr>
            <a:xfrm>
              <a:off x="3914768" y="5397985"/>
              <a:ext cx="1280012" cy="1460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500" y="0"/>
                  </a:moveTo>
                  <a:lnTo>
                    <a:pt x="5063" y="0"/>
                  </a:lnTo>
                  <a:cubicBezTo>
                    <a:pt x="2250" y="0"/>
                    <a:pt x="0" y="2005"/>
                    <a:pt x="0" y="4438"/>
                  </a:cubicBezTo>
                  <a:lnTo>
                    <a:pt x="0" y="21600"/>
                  </a:lnTo>
                  <a:lnTo>
                    <a:pt x="21600" y="21600"/>
                  </a:lnTo>
                  <a:lnTo>
                    <a:pt x="21600" y="4438"/>
                  </a:lnTo>
                  <a:cubicBezTo>
                    <a:pt x="21600" y="2005"/>
                    <a:pt x="19313" y="0"/>
                    <a:pt x="16500" y="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5" name="Shape">
              <a:extLst>
                <a:ext uri="{FF2B5EF4-FFF2-40B4-BE49-F238E27FC236}">
                  <a16:creationId xmlns:a16="http://schemas.microsoft.com/office/drawing/2014/main" id="{0AF3B04F-CF30-F553-459E-4198BCAD10CC}"/>
                </a:ext>
              </a:extLst>
            </p:cNvPr>
            <p:cNvSpPr/>
            <p:nvPr/>
          </p:nvSpPr>
          <p:spPr>
            <a:xfrm>
              <a:off x="5330335" y="3171298"/>
              <a:ext cx="1280015" cy="3686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500" y="0"/>
                  </a:moveTo>
                  <a:lnTo>
                    <a:pt x="5062" y="0"/>
                  </a:lnTo>
                  <a:cubicBezTo>
                    <a:pt x="2250" y="0"/>
                    <a:pt x="0" y="794"/>
                    <a:pt x="0" y="1758"/>
                  </a:cubicBezTo>
                  <a:lnTo>
                    <a:pt x="0" y="21600"/>
                  </a:lnTo>
                  <a:lnTo>
                    <a:pt x="21600" y="21600"/>
                  </a:lnTo>
                  <a:lnTo>
                    <a:pt x="21600" y="1771"/>
                  </a:lnTo>
                  <a:cubicBezTo>
                    <a:pt x="21600" y="794"/>
                    <a:pt x="19312" y="0"/>
                    <a:pt x="16500" y="0"/>
                  </a:cubicBezTo>
                  <a:close/>
                </a:path>
              </a:pathLst>
            </a:custGeom>
            <a:solidFill>
              <a:srgbClr val="BC4023"/>
            </a:solidFill>
            <a:ln w="12700">
              <a:miter lim="400000"/>
            </a:ln>
          </p:spPr>
          <p:txBody>
            <a:bodyPr lIns="38100" tIns="38100" rIns="38100" bIns="3810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6" name="Shape">
              <a:extLst>
                <a:ext uri="{FF2B5EF4-FFF2-40B4-BE49-F238E27FC236}">
                  <a16:creationId xmlns:a16="http://schemas.microsoft.com/office/drawing/2014/main" id="{96E35192-1604-90E7-6A1A-BFD6814933C5}"/>
                </a:ext>
              </a:extLst>
            </p:cNvPr>
            <p:cNvSpPr/>
            <p:nvPr/>
          </p:nvSpPr>
          <p:spPr>
            <a:xfrm>
              <a:off x="2041844" y="5075203"/>
              <a:ext cx="779149" cy="17827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04" h="21526" extrusionOk="0">
                  <a:moveTo>
                    <a:pt x="19735" y="4112"/>
                  </a:moveTo>
                  <a:lnTo>
                    <a:pt x="11338" y="221"/>
                  </a:lnTo>
                  <a:cubicBezTo>
                    <a:pt x="10701" y="-74"/>
                    <a:pt x="9601" y="-74"/>
                    <a:pt x="8964" y="221"/>
                  </a:cubicBezTo>
                  <a:lnTo>
                    <a:pt x="567" y="4112"/>
                  </a:lnTo>
                  <a:cubicBezTo>
                    <a:pt x="-649" y="4675"/>
                    <a:pt x="220" y="5641"/>
                    <a:pt x="1957" y="5641"/>
                  </a:cubicBezTo>
                  <a:lnTo>
                    <a:pt x="4389" y="5641"/>
                  </a:lnTo>
                  <a:lnTo>
                    <a:pt x="4389" y="21526"/>
                  </a:lnTo>
                  <a:lnTo>
                    <a:pt x="15971" y="21526"/>
                  </a:lnTo>
                  <a:lnTo>
                    <a:pt x="15971" y="5641"/>
                  </a:lnTo>
                  <a:lnTo>
                    <a:pt x="18403" y="5641"/>
                  </a:lnTo>
                  <a:cubicBezTo>
                    <a:pt x="20082" y="5641"/>
                    <a:pt x="20951" y="4675"/>
                    <a:pt x="19735" y="4112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lIns="38100" tIns="38100" rIns="38100" bIns="3810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7" name="Shape">
              <a:extLst>
                <a:ext uri="{FF2B5EF4-FFF2-40B4-BE49-F238E27FC236}">
                  <a16:creationId xmlns:a16="http://schemas.microsoft.com/office/drawing/2014/main" id="{33CCDEF4-5087-9D2F-5F1D-05B01596C55F}"/>
                </a:ext>
              </a:extLst>
            </p:cNvPr>
            <p:cNvSpPr/>
            <p:nvPr/>
          </p:nvSpPr>
          <p:spPr>
            <a:xfrm>
              <a:off x="3457417" y="5957435"/>
              <a:ext cx="779147" cy="900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04" h="21454" extrusionOk="0">
                  <a:moveTo>
                    <a:pt x="19735" y="8113"/>
                  </a:moveTo>
                  <a:lnTo>
                    <a:pt x="11338" y="436"/>
                  </a:lnTo>
                  <a:cubicBezTo>
                    <a:pt x="10701" y="-146"/>
                    <a:pt x="9601" y="-146"/>
                    <a:pt x="8964" y="436"/>
                  </a:cubicBezTo>
                  <a:lnTo>
                    <a:pt x="567" y="8113"/>
                  </a:lnTo>
                  <a:cubicBezTo>
                    <a:pt x="-649" y="9225"/>
                    <a:pt x="220" y="11130"/>
                    <a:pt x="1957" y="11130"/>
                  </a:cubicBezTo>
                  <a:lnTo>
                    <a:pt x="4389" y="11130"/>
                  </a:lnTo>
                  <a:lnTo>
                    <a:pt x="4389" y="21454"/>
                  </a:lnTo>
                  <a:lnTo>
                    <a:pt x="15971" y="21454"/>
                  </a:lnTo>
                  <a:lnTo>
                    <a:pt x="15971" y="11130"/>
                  </a:lnTo>
                  <a:lnTo>
                    <a:pt x="18403" y="11130"/>
                  </a:lnTo>
                  <a:cubicBezTo>
                    <a:pt x="20082" y="11130"/>
                    <a:pt x="20951" y="9225"/>
                    <a:pt x="19735" y="8113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lIns="38100" tIns="38100" rIns="38100" bIns="3810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8" name="Shape">
              <a:extLst>
                <a:ext uri="{FF2B5EF4-FFF2-40B4-BE49-F238E27FC236}">
                  <a16:creationId xmlns:a16="http://schemas.microsoft.com/office/drawing/2014/main" id="{852F9C72-D536-E9EE-D069-32CD3399A363}"/>
                </a:ext>
              </a:extLst>
            </p:cNvPr>
            <p:cNvSpPr/>
            <p:nvPr/>
          </p:nvSpPr>
          <p:spPr>
            <a:xfrm>
              <a:off x="4872984" y="5957435"/>
              <a:ext cx="779149" cy="900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04" h="21454" extrusionOk="0">
                  <a:moveTo>
                    <a:pt x="19735" y="8113"/>
                  </a:moveTo>
                  <a:lnTo>
                    <a:pt x="11338" y="436"/>
                  </a:lnTo>
                  <a:cubicBezTo>
                    <a:pt x="10701" y="-146"/>
                    <a:pt x="9601" y="-146"/>
                    <a:pt x="8964" y="436"/>
                  </a:cubicBezTo>
                  <a:lnTo>
                    <a:pt x="567" y="8113"/>
                  </a:lnTo>
                  <a:cubicBezTo>
                    <a:pt x="-649" y="9225"/>
                    <a:pt x="220" y="11130"/>
                    <a:pt x="1957" y="11130"/>
                  </a:cubicBezTo>
                  <a:lnTo>
                    <a:pt x="4389" y="11130"/>
                  </a:lnTo>
                  <a:lnTo>
                    <a:pt x="4389" y="21454"/>
                  </a:lnTo>
                  <a:lnTo>
                    <a:pt x="15971" y="21454"/>
                  </a:lnTo>
                  <a:lnTo>
                    <a:pt x="15971" y="11130"/>
                  </a:lnTo>
                  <a:lnTo>
                    <a:pt x="18403" y="11130"/>
                  </a:lnTo>
                  <a:cubicBezTo>
                    <a:pt x="20082" y="11130"/>
                    <a:pt x="20951" y="9225"/>
                    <a:pt x="19735" y="8113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lIns="38100" tIns="38100" rIns="38100" bIns="3810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id="{EAB2DD0F-8704-2E21-D4DB-7FED42A2A07D}"/>
              </a:ext>
            </a:extLst>
          </p:cNvPr>
          <p:cNvSpPr txBox="1"/>
          <p:nvPr/>
        </p:nvSpPr>
        <p:spPr>
          <a:xfrm>
            <a:off x="3857105" y="951498"/>
            <a:ext cx="900275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ID" sz="4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Inter 18pt"/>
              </a:rPr>
              <a:t>Action Plan </a:t>
            </a:r>
            <a:r>
              <a:rPr lang="en-ID" sz="4000" b="1" dirty="0">
                <a:solidFill>
                  <a:srgbClr val="C9695E"/>
                </a:solidFill>
                <a:latin typeface="Inter 18pt"/>
              </a:rPr>
              <a:t>Overview</a:t>
            </a:r>
            <a:endParaRPr kumimoji="0" lang="en-ID" sz="4000" b="1" i="0" u="none" strike="noStrike" kern="1200" cap="none" spc="0" normalizeH="0" baseline="0" noProof="0" dirty="0">
              <a:ln>
                <a:noFill/>
              </a:ln>
              <a:solidFill>
                <a:srgbClr val="C9695E"/>
              </a:solidFill>
              <a:effectLst/>
              <a:uLnTx/>
              <a:uFillTx/>
              <a:latin typeface="Inter 18pt"/>
            </a:endParaRPr>
          </a:p>
        </p:txBody>
      </p:sp>
      <p:grpSp>
        <p:nvGrpSpPr>
          <p:cNvPr id="487" name="Group 486">
            <a:extLst>
              <a:ext uri="{FF2B5EF4-FFF2-40B4-BE49-F238E27FC236}">
                <a16:creationId xmlns:a16="http://schemas.microsoft.com/office/drawing/2014/main" id="{1D0AEB31-7158-39C1-FEEE-C48D8E91DC7A}"/>
              </a:ext>
            </a:extLst>
          </p:cNvPr>
          <p:cNvGrpSpPr/>
          <p:nvPr/>
        </p:nvGrpSpPr>
        <p:grpSpPr>
          <a:xfrm>
            <a:off x="5597232" y="2004851"/>
            <a:ext cx="5392973" cy="461665"/>
            <a:chOff x="6391040" y="2432031"/>
            <a:chExt cx="5392973" cy="461665"/>
          </a:xfrm>
        </p:grpSpPr>
        <p:sp>
          <p:nvSpPr>
            <p:cNvPr id="479" name="TextBox 478">
              <a:extLst>
                <a:ext uri="{FF2B5EF4-FFF2-40B4-BE49-F238E27FC236}">
                  <a16:creationId xmlns:a16="http://schemas.microsoft.com/office/drawing/2014/main" id="{8784D873-A446-F502-68BF-CDC135569237}"/>
                </a:ext>
              </a:extLst>
            </p:cNvPr>
            <p:cNvSpPr txBox="1"/>
            <p:nvPr/>
          </p:nvSpPr>
          <p:spPr>
            <a:xfrm>
              <a:off x="7946179" y="2487659"/>
              <a:ext cx="3837834" cy="33515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en-US" sz="1200" dirty="0">
                  <a:solidFill>
                    <a:srgbClr val="000000">
                      <a:lumMod val="75000"/>
                      <a:lumOff val="25000"/>
                    </a:srgbClr>
                  </a:solidFill>
                </a:rPr>
                <a:t>Partnership Agreement Signed; Kick-off Meeting (BG)</a:t>
              </a: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80" name="TextBox 479">
              <a:extLst>
                <a:ext uri="{FF2B5EF4-FFF2-40B4-BE49-F238E27FC236}">
                  <a16:creationId xmlns:a16="http://schemas.microsoft.com/office/drawing/2014/main" id="{835988F5-62AA-9D5E-CC0B-430F9F9CE853}"/>
                </a:ext>
              </a:extLst>
            </p:cNvPr>
            <p:cNvSpPr txBox="1"/>
            <p:nvPr/>
          </p:nvSpPr>
          <p:spPr>
            <a:xfrm>
              <a:off x="6391040" y="2432031"/>
              <a:ext cx="167395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en-US" sz="2400" b="1" dirty="0">
                  <a:solidFill>
                    <a:srgbClr val="C9695E"/>
                  </a:solidFill>
                  <a:latin typeface="Inter 18pt"/>
                </a:rPr>
                <a:t>Jan 2025</a:t>
              </a:r>
              <a:endParaRPr kumimoji="0" lang="en-ID" sz="2400" b="1" i="0" u="none" strike="noStrike" kern="1200" cap="none" spc="0" normalizeH="0" baseline="0" noProof="0" dirty="0">
                <a:ln>
                  <a:noFill/>
                </a:ln>
                <a:solidFill>
                  <a:srgbClr val="C9695E"/>
                </a:solidFill>
                <a:effectLst/>
                <a:uLnTx/>
                <a:uFillTx/>
                <a:latin typeface="Inter 18pt"/>
              </a:endParaRPr>
            </a:p>
          </p:txBody>
        </p:sp>
      </p:grpSp>
      <p:grpSp>
        <p:nvGrpSpPr>
          <p:cNvPr id="486" name="Group 485">
            <a:extLst>
              <a:ext uri="{FF2B5EF4-FFF2-40B4-BE49-F238E27FC236}">
                <a16:creationId xmlns:a16="http://schemas.microsoft.com/office/drawing/2014/main" id="{92624F37-4B47-3175-6499-EDBDF96A7859}"/>
              </a:ext>
            </a:extLst>
          </p:cNvPr>
          <p:cNvGrpSpPr/>
          <p:nvPr/>
        </p:nvGrpSpPr>
        <p:grpSpPr>
          <a:xfrm>
            <a:off x="5597232" y="2598587"/>
            <a:ext cx="5392973" cy="830997"/>
            <a:chOff x="6391040" y="3383475"/>
            <a:chExt cx="5392973" cy="830997"/>
          </a:xfrm>
        </p:grpSpPr>
        <p:sp>
          <p:nvSpPr>
            <p:cNvPr id="481" name="TextBox 480">
              <a:extLst>
                <a:ext uri="{FF2B5EF4-FFF2-40B4-BE49-F238E27FC236}">
                  <a16:creationId xmlns:a16="http://schemas.microsoft.com/office/drawing/2014/main" id="{DC28020B-89D0-324C-7C3C-1BD7295A6B44}"/>
                </a:ext>
              </a:extLst>
            </p:cNvPr>
            <p:cNvSpPr txBox="1"/>
            <p:nvPr/>
          </p:nvSpPr>
          <p:spPr>
            <a:xfrm>
              <a:off x="7946179" y="3576780"/>
              <a:ext cx="3837834" cy="33515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en-US" sz="1200" dirty="0">
                  <a:solidFill>
                    <a:srgbClr val="000000">
                      <a:lumMod val="75000"/>
                      <a:lumOff val="25000"/>
                    </a:srgbClr>
                  </a:solidFill>
                </a:rPr>
                <a:t>Research Report development</a:t>
              </a: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82" name="TextBox 481">
              <a:extLst>
                <a:ext uri="{FF2B5EF4-FFF2-40B4-BE49-F238E27FC236}">
                  <a16:creationId xmlns:a16="http://schemas.microsoft.com/office/drawing/2014/main" id="{95446A44-A88B-9CA2-8C34-3FC9FB04AA45}"/>
                </a:ext>
              </a:extLst>
            </p:cNvPr>
            <p:cNvSpPr txBox="1"/>
            <p:nvPr/>
          </p:nvSpPr>
          <p:spPr>
            <a:xfrm>
              <a:off x="6391040" y="3383475"/>
              <a:ext cx="167395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en-US" sz="2400" b="1" dirty="0">
                  <a:solidFill>
                    <a:srgbClr val="C9695E"/>
                  </a:solidFill>
                  <a:latin typeface="Inter 18pt"/>
                </a:rPr>
                <a:t>Jan–Mar 2025</a:t>
              </a:r>
              <a:endParaRPr kumimoji="0" lang="en-ID" sz="2400" b="1" i="0" u="none" strike="noStrike" kern="1200" cap="none" spc="0" normalizeH="0" baseline="0" noProof="0" dirty="0">
                <a:ln>
                  <a:noFill/>
                </a:ln>
                <a:solidFill>
                  <a:srgbClr val="C9695E"/>
                </a:solidFill>
                <a:effectLst/>
                <a:uLnTx/>
                <a:uFillTx/>
                <a:latin typeface="Inter 18pt"/>
              </a:endParaRPr>
            </a:p>
          </p:txBody>
        </p:sp>
      </p:grpSp>
      <p:grpSp>
        <p:nvGrpSpPr>
          <p:cNvPr id="485" name="Group 484">
            <a:extLst>
              <a:ext uri="{FF2B5EF4-FFF2-40B4-BE49-F238E27FC236}">
                <a16:creationId xmlns:a16="http://schemas.microsoft.com/office/drawing/2014/main" id="{F88C591C-B9AA-076B-2C29-BF564341D59E}"/>
              </a:ext>
            </a:extLst>
          </p:cNvPr>
          <p:cNvGrpSpPr/>
          <p:nvPr/>
        </p:nvGrpSpPr>
        <p:grpSpPr>
          <a:xfrm>
            <a:off x="5597232" y="3534064"/>
            <a:ext cx="5392973" cy="830997"/>
            <a:chOff x="6391040" y="4234375"/>
            <a:chExt cx="5392973" cy="830997"/>
          </a:xfrm>
        </p:grpSpPr>
        <p:sp>
          <p:nvSpPr>
            <p:cNvPr id="483" name="TextBox 482">
              <a:extLst>
                <a:ext uri="{FF2B5EF4-FFF2-40B4-BE49-F238E27FC236}">
                  <a16:creationId xmlns:a16="http://schemas.microsoft.com/office/drawing/2014/main" id="{5C7193E8-C9C7-3C21-75EA-1495C38BB7E0}"/>
                </a:ext>
              </a:extLst>
            </p:cNvPr>
            <p:cNvSpPr txBox="1"/>
            <p:nvPr/>
          </p:nvSpPr>
          <p:spPr>
            <a:xfrm>
              <a:off x="7946179" y="4279900"/>
              <a:ext cx="3837834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en-US" sz="1200" dirty="0">
                  <a:solidFill>
                    <a:srgbClr val="000000">
                      <a:lumMod val="75000"/>
                      <a:lumOff val="25000"/>
                    </a:srgbClr>
                  </a:solidFill>
                </a:rPr>
                <a:t>Development of Postpartum Empowerment Program (PEP) and video tutorials.</a:t>
              </a: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84" name="TextBox 483">
              <a:extLst>
                <a:ext uri="{FF2B5EF4-FFF2-40B4-BE49-F238E27FC236}">
                  <a16:creationId xmlns:a16="http://schemas.microsoft.com/office/drawing/2014/main" id="{DB5BD58A-EE12-666B-00B9-6921BF96DACD}"/>
                </a:ext>
              </a:extLst>
            </p:cNvPr>
            <p:cNvSpPr txBox="1"/>
            <p:nvPr/>
          </p:nvSpPr>
          <p:spPr>
            <a:xfrm>
              <a:off x="6391040" y="4234375"/>
              <a:ext cx="167395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en-US" sz="2400" b="1" dirty="0">
                  <a:solidFill>
                    <a:srgbClr val="C9695E"/>
                  </a:solidFill>
                  <a:latin typeface="Inter 18pt"/>
                </a:rPr>
                <a:t>Apr–Sep 2025</a:t>
              </a:r>
              <a:endParaRPr kumimoji="0" lang="en-ID" sz="2400" b="1" i="0" u="none" strike="noStrike" kern="1200" cap="none" spc="0" normalizeH="0" baseline="0" noProof="0" dirty="0">
                <a:ln>
                  <a:noFill/>
                </a:ln>
                <a:solidFill>
                  <a:srgbClr val="C9695E"/>
                </a:solidFill>
                <a:effectLst/>
                <a:uLnTx/>
                <a:uFillTx/>
                <a:latin typeface="Inter 18pt"/>
              </a:endParaRPr>
            </a:p>
          </p:txBody>
        </p:sp>
      </p:grpSp>
      <p:grpSp>
        <p:nvGrpSpPr>
          <p:cNvPr id="488" name="Group 487">
            <a:extLst>
              <a:ext uri="{FF2B5EF4-FFF2-40B4-BE49-F238E27FC236}">
                <a16:creationId xmlns:a16="http://schemas.microsoft.com/office/drawing/2014/main" id="{993503E4-2F00-3175-9650-6E148E085A63}"/>
              </a:ext>
            </a:extLst>
          </p:cNvPr>
          <p:cNvGrpSpPr/>
          <p:nvPr/>
        </p:nvGrpSpPr>
        <p:grpSpPr>
          <a:xfrm>
            <a:off x="5597232" y="4469540"/>
            <a:ext cx="5392973" cy="830997"/>
            <a:chOff x="6391040" y="2432031"/>
            <a:chExt cx="5392973" cy="830997"/>
          </a:xfrm>
        </p:grpSpPr>
        <p:sp>
          <p:nvSpPr>
            <p:cNvPr id="489" name="TextBox 488">
              <a:extLst>
                <a:ext uri="{FF2B5EF4-FFF2-40B4-BE49-F238E27FC236}">
                  <a16:creationId xmlns:a16="http://schemas.microsoft.com/office/drawing/2014/main" id="{94E365C3-D793-45C1-353A-013CD8E70D59}"/>
                </a:ext>
              </a:extLst>
            </p:cNvPr>
            <p:cNvSpPr txBox="1"/>
            <p:nvPr/>
          </p:nvSpPr>
          <p:spPr>
            <a:xfrm>
              <a:off x="7946179" y="2634573"/>
              <a:ext cx="3837834" cy="33515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en-US" sz="1200" dirty="0" smtClean="0">
                  <a:solidFill>
                    <a:srgbClr val="000000">
                      <a:lumMod val="75000"/>
                      <a:lumOff val="25000"/>
                    </a:srgbClr>
                  </a:solidFill>
                </a:rPr>
                <a:t>Awareness </a:t>
              </a:r>
              <a:r>
                <a:rPr lang="en-US" sz="1200" dirty="0">
                  <a:solidFill>
                    <a:srgbClr val="000000">
                      <a:lumMod val="75000"/>
                      <a:lumOff val="25000"/>
                    </a:srgbClr>
                  </a:solidFill>
                </a:rPr>
                <a:t>campaigns &amp; community seminars</a:t>
              </a: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490" name="TextBox 489">
              <a:extLst>
                <a:ext uri="{FF2B5EF4-FFF2-40B4-BE49-F238E27FC236}">
                  <a16:creationId xmlns:a16="http://schemas.microsoft.com/office/drawing/2014/main" id="{68AC4358-0395-3C0E-57E5-D823CEB5A030}"/>
                </a:ext>
              </a:extLst>
            </p:cNvPr>
            <p:cNvSpPr txBox="1"/>
            <p:nvPr/>
          </p:nvSpPr>
          <p:spPr>
            <a:xfrm>
              <a:off x="6391040" y="2432031"/>
              <a:ext cx="167395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en-US" sz="2400" b="1" dirty="0">
                  <a:solidFill>
                    <a:srgbClr val="C9695E"/>
                  </a:solidFill>
                  <a:latin typeface="Inter 18pt"/>
                </a:rPr>
                <a:t>Jul–Oct 2025</a:t>
              </a:r>
              <a:endParaRPr kumimoji="0" lang="en-ID" sz="2400" b="1" i="0" u="none" strike="noStrike" kern="1200" cap="none" spc="0" normalizeH="0" baseline="0" noProof="0" dirty="0">
                <a:ln>
                  <a:noFill/>
                </a:ln>
                <a:solidFill>
                  <a:srgbClr val="C9695E"/>
                </a:solidFill>
                <a:effectLst/>
                <a:uLnTx/>
                <a:uFillTx/>
                <a:latin typeface="Inter 18pt"/>
              </a:endParaRPr>
            </a:p>
          </p:txBody>
        </p:sp>
      </p:grpSp>
      <p:grpSp>
        <p:nvGrpSpPr>
          <p:cNvPr id="31" name="Group 487">
            <a:extLst>
              <a:ext uri="{FF2B5EF4-FFF2-40B4-BE49-F238E27FC236}">
                <a16:creationId xmlns:a16="http://schemas.microsoft.com/office/drawing/2014/main" id="{993503E4-2F00-3175-9650-6E148E085A63}"/>
              </a:ext>
            </a:extLst>
          </p:cNvPr>
          <p:cNvGrpSpPr/>
          <p:nvPr/>
        </p:nvGrpSpPr>
        <p:grpSpPr>
          <a:xfrm>
            <a:off x="5657269" y="5415614"/>
            <a:ext cx="5392973" cy="616836"/>
            <a:chOff x="6391040" y="2422140"/>
            <a:chExt cx="5392973" cy="616836"/>
          </a:xfrm>
        </p:grpSpPr>
        <p:sp>
          <p:nvSpPr>
            <p:cNvPr id="34" name="TextBox 488">
              <a:extLst>
                <a:ext uri="{FF2B5EF4-FFF2-40B4-BE49-F238E27FC236}">
                  <a16:creationId xmlns:a16="http://schemas.microsoft.com/office/drawing/2014/main" id="{94E365C3-D793-45C1-353A-013CD8E70D59}"/>
                </a:ext>
              </a:extLst>
            </p:cNvPr>
            <p:cNvSpPr txBox="1"/>
            <p:nvPr/>
          </p:nvSpPr>
          <p:spPr>
            <a:xfrm>
              <a:off x="7946179" y="2422140"/>
              <a:ext cx="3837834" cy="61683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en-US" sz="1200" dirty="0">
                  <a:solidFill>
                    <a:srgbClr val="000000">
                      <a:lumMod val="75000"/>
                      <a:lumOff val="25000"/>
                    </a:srgbClr>
                  </a:solidFill>
                </a:rPr>
                <a:t>Final Meeting (Skopje); Evaluation and Final Reporting.</a:t>
              </a: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5" name="TextBox 489">
              <a:extLst>
                <a:ext uri="{FF2B5EF4-FFF2-40B4-BE49-F238E27FC236}">
                  <a16:creationId xmlns:a16="http://schemas.microsoft.com/office/drawing/2014/main" id="{68AC4358-0395-3C0E-57E5-D823CEB5A030}"/>
                </a:ext>
              </a:extLst>
            </p:cNvPr>
            <p:cNvSpPr txBox="1"/>
            <p:nvPr/>
          </p:nvSpPr>
          <p:spPr>
            <a:xfrm>
              <a:off x="6391040" y="2432031"/>
              <a:ext cx="167395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en-US" sz="2400" b="1" dirty="0">
                  <a:solidFill>
                    <a:srgbClr val="C9695E"/>
                  </a:solidFill>
                  <a:latin typeface="Inter 18pt"/>
                </a:rPr>
                <a:t>Dec 2025</a:t>
              </a:r>
              <a:endParaRPr kumimoji="0" lang="en-ID" sz="2400" b="1" i="0" u="none" strike="noStrike" kern="1200" cap="none" spc="0" normalizeH="0" baseline="0" noProof="0" dirty="0">
                <a:ln>
                  <a:noFill/>
                </a:ln>
                <a:solidFill>
                  <a:srgbClr val="C9695E"/>
                </a:solidFill>
                <a:effectLst/>
                <a:uLnTx/>
                <a:uFillTx/>
                <a:latin typeface="Inter 18pt"/>
              </a:endParaRPr>
            </a:p>
          </p:txBody>
        </p:sp>
      </p:grpSp>
      <p:pic>
        <p:nvPicPr>
          <p:cNvPr id="9" name="Картина 8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977" b="67383" l="22754" r="76270">
                        <a14:foregroundMark x1="39355" y1="43750" x2="39355" y2="43750"/>
                        <a14:foregroundMark x1="41406" y1="36328" x2="41406" y2="36328"/>
                        <a14:foregroundMark x1="62012" y1="42871" x2="62012" y2="42871"/>
                        <a14:foregroundMark x1="57910" y1="34180" x2="57910" y2="34180"/>
                        <a14:foregroundMark x1="57617" y1="29590" x2="57617" y2="29590"/>
                        <a14:foregroundMark x1="56543" y1="29004" x2="56543" y2="29004"/>
                        <a14:foregroundMark x1="37988" y1="40234" x2="37988" y2="40234"/>
                        <a14:foregroundMark x1="46582" y1="45215" x2="46582" y2="45215"/>
                        <a14:foregroundMark x1="53223" y1="46973" x2="53223" y2="46973"/>
                        <a14:foregroundMark x1="40039" y1="46973" x2="40039" y2="46973"/>
                        <a14:foregroundMark x1="43652" y1="29199" x2="43652" y2="29199"/>
                        <a14:foregroundMark x1="30957" y1="55859" x2="30957" y2="55859"/>
                        <a14:foregroundMark x1="31152" y1="58789" x2="31152" y2="58789"/>
                        <a14:foregroundMark x1="33594" y1="56543" x2="33594" y2="56543"/>
                        <a14:foregroundMark x1="41699" y1="56445" x2="41699" y2="56445"/>
                        <a14:foregroundMark x1="47559" y1="56543" x2="47559" y2="56543"/>
                        <a14:foregroundMark x1="52930" y1="55176" x2="52930" y2="55176"/>
                        <a14:foregroundMark x1="47754" y1="52832" x2="47754" y2="52832"/>
                        <a14:foregroundMark x1="56055" y1="54492" x2="56055" y2="54492"/>
                        <a14:foregroundMark x1="59863" y1="56836" x2="59863" y2="56836"/>
                        <a14:foregroundMark x1="59863" y1="56738" x2="59863" y2="56738"/>
                        <a14:foregroundMark x1="63672" y1="56348" x2="63672" y2="56348"/>
                        <a14:foregroundMark x1="70215" y1="56152" x2="70215" y2="56152"/>
                        <a14:foregroundMark x1="70215" y1="56152" x2="70215" y2="561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467" t="26397" r="24007" b="32795"/>
          <a:stretch/>
        </p:blipFill>
        <p:spPr>
          <a:xfrm>
            <a:off x="825736" y="391347"/>
            <a:ext cx="3873485" cy="3009401"/>
          </a:xfrm>
          <a:prstGeom prst="rect">
            <a:avLst/>
          </a:prstGeom>
        </p:spPr>
      </p:pic>
      <p:pic>
        <p:nvPicPr>
          <p:cNvPr id="36" name="Picture 66">
            <a:extLst>
              <a:ext uri="{FF2B5EF4-FFF2-40B4-BE49-F238E27FC236}">
                <a16:creationId xmlns:a16="http://schemas.microsoft.com/office/drawing/2014/main" id="{0DD91171-0930-BE43-4C19-3817BA88AB8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62" b="20393"/>
          <a:stretch/>
        </p:blipFill>
        <p:spPr>
          <a:xfrm>
            <a:off x="0" y="1991082"/>
            <a:ext cx="12192000" cy="6370951"/>
          </a:xfrm>
          <a:prstGeom prst="rect">
            <a:avLst/>
          </a:prstGeom>
        </p:spPr>
      </p:pic>
      <p:pic>
        <p:nvPicPr>
          <p:cNvPr id="37" name="Picture 56">
            <a:extLst>
              <a:ext uri="{FF2B5EF4-FFF2-40B4-BE49-F238E27FC236}">
                <a16:creationId xmlns:a16="http://schemas.microsoft.com/office/drawing/2014/main" id="{B555F820-4B9C-A488-C299-1C108F7C806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98889" y="3816153"/>
            <a:ext cx="2824353" cy="3994842"/>
          </a:xfrm>
          <a:prstGeom prst="rect">
            <a:avLst/>
          </a:prstGeom>
        </p:spPr>
      </p:pic>
      <p:pic>
        <p:nvPicPr>
          <p:cNvPr id="38" name="Picture 72">
            <a:extLst>
              <a:ext uri="{FF2B5EF4-FFF2-40B4-BE49-F238E27FC236}">
                <a16:creationId xmlns:a16="http://schemas.microsoft.com/office/drawing/2014/main" id="{FFB1D865-242F-B9EB-6139-5AC07CDA6F5A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5634" flipH="1">
            <a:off x="10628306" y="5129154"/>
            <a:ext cx="1817374" cy="2570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7749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Контейнер за картина 8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72" b="11972"/>
          <a:stretch>
            <a:fillRect/>
          </a:stretch>
        </p:blipFill>
        <p:spPr>
          <a:xfrm>
            <a:off x="930275" y="192741"/>
            <a:ext cx="10820400" cy="5486400"/>
          </a:xfrm>
          <a:noFill/>
        </p:spPr>
      </p:pic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BACEDFA4-F90A-489A-9B3C-5AA47079432A}"/>
              </a:ext>
            </a:extLst>
          </p:cNvPr>
          <p:cNvSpPr/>
          <p:nvPr/>
        </p:nvSpPr>
        <p:spPr>
          <a:xfrm>
            <a:off x="914399" y="183777"/>
            <a:ext cx="10363201" cy="5486400"/>
          </a:xfrm>
          <a:prstGeom prst="round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61000">
                <a:schemeClr val="accent4"/>
              </a:gs>
            </a:gsLst>
            <a:lin ang="81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903B60E-5342-4C6D-98ED-9732A54C2D15}"/>
              </a:ext>
            </a:extLst>
          </p:cNvPr>
          <p:cNvSpPr txBox="1"/>
          <p:nvPr/>
        </p:nvSpPr>
        <p:spPr>
          <a:xfrm>
            <a:off x="1388352" y="2172317"/>
            <a:ext cx="41719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L</a:t>
            </a:r>
            <a:r>
              <a:rPr lang="en-US" sz="4800" dirty="0" smtClean="0">
                <a:solidFill>
                  <a:schemeClr val="bg1"/>
                </a:solidFill>
                <a:latin typeface="+mj-lt"/>
              </a:rPr>
              <a:t>et’s </a:t>
            </a:r>
            <a:r>
              <a:rPr lang="en-US" sz="4800" dirty="0">
                <a:solidFill>
                  <a:schemeClr val="bg1"/>
                </a:solidFill>
                <a:latin typeface="+mj-lt"/>
              </a:rPr>
              <a:t>start this </a:t>
            </a:r>
            <a:r>
              <a:rPr lang="en-US" sz="4800" dirty="0" smtClean="0">
                <a:solidFill>
                  <a:schemeClr val="bg1"/>
                </a:solidFill>
                <a:latin typeface="+mj-lt"/>
              </a:rPr>
              <a:t>mission…</a:t>
            </a:r>
            <a:endParaRPr lang="en-ID" sz="7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40103AC2-21C3-4630-B0C2-9127BF260201}"/>
              </a:ext>
            </a:extLst>
          </p:cNvPr>
          <p:cNvSpPr/>
          <p:nvPr/>
        </p:nvSpPr>
        <p:spPr>
          <a:xfrm>
            <a:off x="1568211" y="4041374"/>
            <a:ext cx="5181600" cy="1050581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90500" dist="1905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61CDD10-9B05-4B79-BE9D-A9A03AD6460C}"/>
              </a:ext>
            </a:extLst>
          </p:cNvPr>
          <p:cNvSpPr txBox="1"/>
          <p:nvPr/>
        </p:nvSpPr>
        <p:spPr>
          <a:xfrm>
            <a:off x="1777747" y="4317598"/>
            <a:ext cx="45262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dirty="0">
                <a:solidFill>
                  <a:schemeClr val="tx2"/>
                </a:solidFill>
              </a:rPr>
              <a:t>Now is the time to stand beside every </a:t>
            </a:r>
            <a:r>
              <a:rPr lang="en-US" sz="1600" dirty="0" smtClean="0">
                <a:solidFill>
                  <a:schemeClr val="tx2"/>
                </a:solidFill>
              </a:rPr>
              <a:t>mother …</a:t>
            </a:r>
            <a:endParaRPr lang="en-ID" sz="1600" dirty="0">
              <a:solidFill>
                <a:schemeClr val="tx2"/>
              </a:solidFill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4CD95F7A-95F6-4783-85DC-4DD6C0D89A2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1242" y="3816153"/>
            <a:ext cx="2824353" cy="3994842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EC6CCB97-55F4-4C62-A334-AB389ED2991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24366">
            <a:off x="-314818" y="4975374"/>
            <a:ext cx="1939792" cy="274369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122F99C-7C3F-43A1-A75A-2CD2360AFDEC}"/>
              </a:ext>
            </a:extLst>
          </p:cNvPr>
          <p:cNvSpPr/>
          <p:nvPr/>
        </p:nvSpPr>
        <p:spPr>
          <a:xfrm>
            <a:off x="10653486" y="0"/>
            <a:ext cx="15385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4FB00308-F3DD-4EC1-8FE3-BC4F1A9408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7647" y="-2365092"/>
            <a:ext cx="4171921" cy="5900879"/>
          </a:xfrm>
          <a:prstGeom prst="rect">
            <a:avLst/>
          </a:prstGeom>
        </p:spPr>
      </p:pic>
      <p:pic>
        <p:nvPicPr>
          <p:cNvPr id="17" name="Картина 4" descr="C:\Users\User\AppData\Local\Microsoft\Windows\INetCache\Content.Word\спортна европа лого1-01.png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0885" y="2641743"/>
            <a:ext cx="963716" cy="963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 descr="1731003295937"/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4524" y="3914172"/>
            <a:ext cx="794342" cy="792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Картина 18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5613" y="5045209"/>
            <a:ext cx="1083252" cy="1097537"/>
          </a:xfrm>
          <a:prstGeom prst="rect">
            <a:avLst/>
          </a:prstGeom>
        </p:spPr>
      </p:pic>
      <p:sp>
        <p:nvSpPr>
          <p:cNvPr id="12" name="Правоъгълник 11"/>
          <p:cNvSpPr/>
          <p:nvPr/>
        </p:nvSpPr>
        <p:spPr>
          <a:xfrm>
            <a:off x="1568211" y="5744353"/>
            <a:ext cx="8854746" cy="5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</a:rPr>
              <a:t>MOMentum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 - </a:t>
            </a:r>
            <a:r>
              <a:rPr lang="en-US" sz="1200" b="1" dirty="0" smtClean="0">
                <a:solidFill>
                  <a:schemeClr val="accent4"/>
                </a:solidFill>
              </a:rPr>
              <a:t>empowering </a:t>
            </a:r>
            <a:r>
              <a:rPr lang="en-US" sz="1200" b="1" dirty="0">
                <a:solidFill>
                  <a:schemeClr val="accent4"/>
                </a:solidFill>
              </a:rPr>
              <a:t>postpartum </a:t>
            </a:r>
            <a:r>
              <a:rPr lang="en-US" sz="1200" b="1" dirty="0" smtClean="0">
                <a:solidFill>
                  <a:schemeClr val="accent4"/>
                </a:solidFill>
              </a:rPr>
              <a:t>wellness</a:t>
            </a:r>
            <a:endParaRPr lang="en-US" sz="1200" dirty="0">
              <a:solidFill>
                <a:srgbClr val="595959"/>
              </a:solidFill>
            </a:endParaRPr>
          </a:p>
        </p:txBody>
      </p:sp>
      <p:sp>
        <p:nvSpPr>
          <p:cNvPr id="14" name="Правоъгълник 13"/>
          <p:cNvSpPr/>
          <p:nvPr/>
        </p:nvSpPr>
        <p:spPr>
          <a:xfrm>
            <a:off x="1595105" y="6215552"/>
            <a:ext cx="79792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1200" dirty="0">
                <a:solidFill>
                  <a:srgbClr val="595959"/>
                </a:solidFill>
              </a:rPr>
              <a:t>Project № </a:t>
            </a:r>
            <a:r>
              <a:rPr lang="en-US" sz="1200" b="1" dirty="0">
                <a:solidFill>
                  <a:srgbClr val="595959"/>
                </a:solidFill>
              </a:rPr>
              <a:t>2024-2-BG01-KA210-ADU-000284522,  </a:t>
            </a:r>
            <a:r>
              <a:rPr lang="en-US" sz="1200" dirty="0" err="1">
                <a:solidFill>
                  <a:srgbClr val="595959"/>
                </a:solidFill>
              </a:rPr>
              <a:t>Programme</a:t>
            </a:r>
            <a:r>
              <a:rPr lang="en-US" sz="1200" dirty="0">
                <a:solidFill>
                  <a:srgbClr val="595959"/>
                </a:solidFill>
              </a:rPr>
              <a:t> </a:t>
            </a:r>
            <a:r>
              <a:rPr lang="en-US" sz="1200" b="1" dirty="0">
                <a:solidFill>
                  <a:srgbClr val="595959"/>
                </a:solidFill>
              </a:rPr>
              <a:t>Erasmus+, </a:t>
            </a:r>
            <a:r>
              <a:rPr lang="en-US" sz="1200" dirty="0">
                <a:solidFill>
                  <a:srgbClr val="595959"/>
                </a:solidFill>
              </a:rPr>
              <a:t>Action Type </a:t>
            </a:r>
            <a:r>
              <a:rPr lang="en-US" sz="1200" b="1" dirty="0">
                <a:solidFill>
                  <a:srgbClr val="595959"/>
                </a:solidFill>
              </a:rPr>
              <a:t>KA210-ADU</a:t>
            </a:r>
            <a:endParaRPr lang="en-US" sz="1200" dirty="0"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07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33">
      <a:dk1>
        <a:sysClr val="windowText" lastClr="000000"/>
      </a:dk1>
      <a:lt1>
        <a:sysClr val="window" lastClr="FFFFFF"/>
      </a:lt1>
      <a:dk2>
        <a:srgbClr val="595959"/>
      </a:dk2>
      <a:lt2>
        <a:srgbClr val="E7E6E6"/>
      </a:lt2>
      <a:accent1>
        <a:srgbClr val="F5D2CA"/>
      </a:accent1>
      <a:accent2>
        <a:srgbClr val="F8E2DD"/>
      </a:accent2>
      <a:accent3>
        <a:srgbClr val="DFB093"/>
      </a:accent3>
      <a:accent4>
        <a:srgbClr val="E8C6B0"/>
      </a:accent4>
      <a:accent5>
        <a:srgbClr val="9D6E4C"/>
      </a:accent5>
      <a:accent6>
        <a:srgbClr val="AF7D5A"/>
      </a:accent6>
      <a:hlink>
        <a:srgbClr val="0563C1"/>
      </a:hlink>
      <a:folHlink>
        <a:srgbClr val="954F72"/>
      </a:folHlink>
    </a:clrScheme>
    <a:fontScheme name="Custom 19">
      <a:majorFont>
        <a:latin typeface="Fredoka One"/>
        <a:ea typeface=""/>
        <a:cs typeface=""/>
      </a:majorFont>
      <a:minorFont>
        <a:latin typeface="Josefi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ECD1C0"/>
      </a:accent1>
      <a:accent2>
        <a:srgbClr val="F08C84"/>
      </a:accent2>
      <a:accent3>
        <a:srgbClr val="E15B6A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siness Competitor">
      <a:majorFont>
        <a:latin typeface="Inter 18pt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на Office">
  <a:themeElements>
    <a:clrScheme name="О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438" row="1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BAFB77E1-2D8F-4A2B-87C1-818DCAE54F5E}">
  <we:reference id="wa200003157" version="1.0.0.0" store="en-US" storeType="OMEX"/>
  <we:alternateReferences>
    <we:reference id="wa200003157" version="1.0.0.0" store="WA200003157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1933</TotalTime>
  <Words>366</Words>
  <Application>Microsoft Office PowerPoint</Application>
  <PresentationFormat>Широк екран</PresentationFormat>
  <Paragraphs>107</Paragraphs>
  <Slides>9</Slides>
  <Notes>1</Notes>
  <HiddenSlides>0</HiddenSlides>
  <MMClips>0</MMClips>
  <ScaleCrop>false</ScaleCrop>
  <HeadingPairs>
    <vt:vector size="6" baseType="variant">
      <vt:variant>
        <vt:lpstr>Използвани шрифтове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Заглавия на слайдовете</vt:lpstr>
      </vt:variant>
      <vt:variant>
        <vt:i4>9</vt:i4>
      </vt:variant>
    </vt:vector>
  </HeadingPairs>
  <TitlesOfParts>
    <vt:vector size="17" baseType="lpstr">
      <vt:lpstr>Inter 18pt</vt:lpstr>
      <vt:lpstr>Josefin Sans</vt:lpstr>
      <vt:lpstr>Arial</vt:lpstr>
      <vt:lpstr>Fredoka One</vt:lpstr>
      <vt:lpstr>Open Sans</vt:lpstr>
      <vt:lpstr>Calibri</vt:lpstr>
      <vt:lpstr>Office Theme</vt:lpstr>
      <vt:lpstr>1_Office Theme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nabila</dc:creator>
  <cp:lastModifiedBy>User</cp:lastModifiedBy>
  <cp:revision>60</cp:revision>
  <dcterms:created xsi:type="dcterms:W3CDTF">2023-08-03T05:47:04Z</dcterms:created>
  <dcterms:modified xsi:type="dcterms:W3CDTF">2025-05-27T09:44:06Z</dcterms:modified>
</cp:coreProperties>
</file>